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2" r:id="rId1"/>
    <p:sldMasterId id="2147483674" r:id="rId2"/>
  </p:sldMasterIdLst>
  <p:notesMasterIdLst>
    <p:notesMasterId r:id="rId24"/>
  </p:notesMasterIdLst>
  <p:sldIdLst>
    <p:sldId id="289" r:id="rId3"/>
    <p:sldId id="407" r:id="rId4"/>
    <p:sldId id="291" r:id="rId5"/>
    <p:sldId id="389" r:id="rId6"/>
    <p:sldId id="408" r:id="rId7"/>
    <p:sldId id="409" r:id="rId8"/>
    <p:sldId id="410" r:id="rId9"/>
    <p:sldId id="411" r:id="rId10"/>
    <p:sldId id="395" r:id="rId11"/>
    <p:sldId id="397" r:id="rId12"/>
    <p:sldId id="414" r:id="rId13"/>
    <p:sldId id="415" r:id="rId14"/>
    <p:sldId id="416" r:id="rId15"/>
    <p:sldId id="417" r:id="rId16"/>
    <p:sldId id="418" r:id="rId17"/>
    <p:sldId id="419" r:id="rId18"/>
    <p:sldId id="412" r:id="rId19"/>
    <p:sldId id="422" r:id="rId20"/>
    <p:sldId id="423" r:id="rId21"/>
    <p:sldId id="292" r:id="rId22"/>
    <p:sldId id="287" r:id="rId23"/>
  </p:sldIdLst>
  <p:sldSz cx="13004800" cy="9753600"/>
  <p:notesSz cx="6858000" cy="9144000"/>
  <p:defaultTextStyle>
    <a:lvl1pPr algn="ctr" defTabSz="584051">
      <a:defRPr sz="3600">
        <a:solidFill>
          <a:srgbClr val="FFFFFF"/>
        </a:solidFill>
        <a:latin typeface="+mn-lt"/>
        <a:ea typeface="+mn-ea"/>
        <a:cs typeface="+mn-cs"/>
        <a:sym typeface="Helvetica Light"/>
      </a:defRPr>
    </a:lvl1pPr>
    <a:lvl2pPr indent="228542" algn="ctr" defTabSz="584051">
      <a:defRPr sz="3600">
        <a:solidFill>
          <a:srgbClr val="FFFFFF"/>
        </a:solidFill>
        <a:latin typeface="+mn-lt"/>
        <a:ea typeface="+mn-ea"/>
        <a:cs typeface="+mn-cs"/>
        <a:sym typeface="Helvetica Light"/>
      </a:defRPr>
    </a:lvl2pPr>
    <a:lvl3pPr indent="457082" algn="ctr" defTabSz="584051">
      <a:defRPr sz="3600">
        <a:solidFill>
          <a:srgbClr val="FFFFFF"/>
        </a:solidFill>
        <a:latin typeface="+mn-lt"/>
        <a:ea typeface="+mn-ea"/>
        <a:cs typeface="+mn-cs"/>
        <a:sym typeface="Helvetica Light"/>
      </a:defRPr>
    </a:lvl3pPr>
    <a:lvl4pPr indent="685623" algn="ctr" defTabSz="584051">
      <a:defRPr sz="3600">
        <a:solidFill>
          <a:srgbClr val="FFFFFF"/>
        </a:solidFill>
        <a:latin typeface="+mn-lt"/>
        <a:ea typeface="+mn-ea"/>
        <a:cs typeface="+mn-cs"/>
        <a:sym typeface="Helvetica Light"/>
      </a:defRPr>
    </a:lvl4pPr>
    <a:lvl5pPr indent="914166" algn="ctr" defTabSz="584051">
      <a:defRPr sz="3600">
        <a:solidFill>
          <a:srgbClr val="FFFFFF"/>
        </a:solidFill>
        <a:latin typeface="+mn-lt"/>
        <a:ea typeface="+mn-ea"/>
        <a:cs typeface="+mn-cs"/>
        <a:sym typeface="Helvetica Light"/>
      </a:defRPr>
    </a:lvl5pPr>
    <a:lvl6pPr indent="1142708" algn="ctr" defTabSz="584051">
      <a:defRPr sz="3600">
        <a:solidFill>
          <a:srgbClr val="FFFFFF"/>
        </a:solidFill>
        <a:latin typeface="+mn-lt"/>
        <a:ea typeface="+mn-ea"/>
        <a:cs typeface="+mn-cs"/>
        <a:sym typeface="Helvetica Light"/>
      </a:defRPr>
    </a:lvl6pPr>
    <a:lvl7pPr indent="1371248" algn="ctr" defTabSz="584051">
      <a:defRPr sz="3600">
        <a:solidFill>
          <a:srgbClr val="FFFFFF"/>
        </a:solidFill>
        <a:latin typeface="+mn-lt"/>
        <a:ea typeface="+mn-ea"/>
        <a:cs typeface="+mn-cs"/>
        <a:sym typeface="Helvetica Light"/>
      </a:defRPr>
    </a:lvl7pPr>
    <a:lvl8pPr indent="1599793" algn="ctr" defTabSz="584051">
      <a:defRPr sz="3600">
        <a:solidFill>
          <a:srgbClr val="FFFFFF"/>
        </a:solidFill>
        <a:latin typeface="+mn-lt"/>
        <a:ea typeface="+mn-ea"/>
        <a:cs typeface="+mn-cs"/>
        <a:sym typeface="Helvetica Light"/>
      </a:defRPr>
    </a:lvl8pPr>
    <a:lvl9pPr indent="1828331" algn="ctr" defTabSz="584051">
      <a:defRPr sz="3600">
        <a:solidFill>
          <a:srgbClr val="FFFFFF"/>
        </a:solidFill>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1497FC"/>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rgbClr val="308B16">
              <a:alpha val="3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Ref idx="minor">
          <a:srgbClr val="FFFFFF"/>
        </a:fontRef>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Ref idx="minor">
          <a:srgbClr val="FFFFFF"/>
        </a:fontRef>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55" autoAdjust="0"/>
    <p:restoredTop sz="94554" autoAdjust="0"/>
  </p:normalViewPr>
  <p:slideViewPr>
    <p:cSldViewPr>
      <p:cViewPr>
        <p:scale>
          <a:sx n="85" d="100"/>
          <a:sy n="85" d="100"/>
        </p:scale>
        <p:origin x="-544" y="-80"/>
      </p:cViewPr>
      <p:guideLst>
        <p:guide orient="horz" pos="3072"/>
        <p:guide pos="4096"/>
      </p:guideLst>
    </p:cSldViewPr>
  </p:slideViewPr>
  <p:outlineViewPr>
    <p:cViewPr>
      <p:scale>
        <a:sx n="33" d="100"/>
        <a:sy n="33" d="100"/>
      </p:scale>
      <p:origin x="0" y="2309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Shape 29"/>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0" name="Shape 30"/>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216540217"/>
      </p:ext>
    </p:extLst>
  </p:cSld>
  <p:clrMap bg1="lt1" tx1="dk1" bg2="lt2" tx2="dk2" accent1="accent1" accent2="accent2" accent3="accent3" accent4="accent4" accent5="accent5" accent6="accent6" hlink="hlink" folHlink="folHlink"/>
  <p:notesStyle>
    <a:lvl1pPr defTabSz="457082">
      <a:lnSpc>
        <a:spcPct val="125000"/>
      </a:lnSpc>
      <a:defRPr sz="2400">
        <a:latin typeface="Avenir Roman"/>
        <a:ea typeface="Avenir Roman"/>
        <a:cs typeface="Avenir Roman"/>
        <a:sym typeface="Avenir Roman"/>
      </a:defRPr>
    </a:lvl1pPr>
    <a:lvl2pPr indent="228542" defTabSz="457082">
      <a:lnSpc>
        <a:spcPct val="125000"/>
      </a:lnSpc>
      <a:defRPr sz="2400">
        <a:latin typeface="Avenir Roman"/>
        <a:ea typeface="Avenir Roman"/>
        <a:cs typeface="Avenir Roman"/>
        <a:sym typeface="Avenir Roman"/>
      </a:defRPr>
    </a:lvl2pPr>
    <a:lvl3pPr indent="457082" defTabSz="457082">
      <a:lnSpc>
        <a:spcPct val="125000"/>
      </a:lnSpc>
      <a:defRPr sz="2400">
        <a:latin typeface="Avenir Roman"/>
        <a:ea typeface="Avenir Roman"/>
        <a:cs typeface="Avenir Roman"/>
        <a:sym typeface="Avenir Roman"/>
      </a:defRPr>
    </a:lvl3pPr>
    <a:lvl4pPr indent="685623" defTabSz="457082">
      <a:lnSpc>
        <a:spcPct val="125000"/>
      </a:lnSpc>
      <a:defRPr sz="2400">
        <a:latin typeface="Avenir Roman"/>
        <a:ea typeface="Avenir Roman"/>
        <a:cs typeface="Avenir Roman"/>
        <a:sym typeface="Avenir Roman"/>
      </a:defRPr>
    </a:lvl4pPr>
    <a:lvl5pPr indent="914166" defTabSz="457082">
      <a:lnSpc>
        <a:spcPct val="125000"/>
      </a:lnSpc>
      <a:defRPr sz="2400">
        <a:latin typeface="Avenir Roman"/>
        <a:ea typeface="Avenir Roman"/>
        <a:cs typeface="Avenir Roman"/>
        <a:sym typeface="Avenir Roman"/>
      </a:defRPr>
    </a:lvl5pPr>
    <a:lvl6pPr indent="1142708" defTabSz="457082">
      <a:lnSpc>
        <a:spcPct val="125000"/>
      </a:lnSpc>
      <a:defRPr sz="2400">
        <a:latin typeface="Avenir Roman"/>
        <a:ea typeface="Avenir Roman"/>
        <a:cs typeface="Avenir Roman"/>
        <a:sym typeface="Avenir Roman"/>
      </a:defRPr>
    </a:lvl6pPr>
    <a:lvl7pPr indent="1371248" defTabSz="457082">
      <a:lnSpc>
        <a:spcPct val="125000"/>
      </a:lnSpc>
      <a:defRPr sz="2400">
        <a:latin typeface="Avenir Roman"/>
        <a:ea typeface="Avenir Roman"/>
        <a:cs typeface="Avenir Roman"/>
        <a:sym typeface="Avenir Roman"/>
      </a:defRPr>
    </a:lvl7pPr>
    <a:lvl8pPr indent="1599793" defTabSz="457082">
      <a:lnSpc>
        <a:spcPct val="125000"/>
      </a:lnSpc>
      <a:defRPr sz="2400">
        <a:latin typeface="Avenir Roman"/>
        <a:ea typeface="Avenir Roman"/>
        <a:cs typeface="Avenir Roman"/>
        <a:sym typeface="Avenir Roman"/>
      </a:defRPr>
    </a:lvl8pPr>
    <a:lvl9pPr indent="1828331" defTabSz="457082">
      <a:lnSpc>
        <a:spcPct val="125000"/>
      </a:lnSpc>
      <a:defRPr sz="2400">
        <a:latin typeface="Avenir Roman"/>
        <a:ea typeface="Avenir Roman"/>
        <a:cs typeface="Avenir Roman"/>
        <a:sym typeface="Avenir Roman"/>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6322"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1794"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402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40291"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i="1">
                <a:solidFill>
                  <a:schemeClr val="tx1"/>
                </a:solidFill>
                <a:latin typeface="Eras Medium ITC" charset="0"/>
                <a:ea typeface="ＭＳ Ｐゴシック" charset="0"/>
                <a:cs typeface="ＭＳ Ｐゴシック" charset="0"/>
              </a:defRPr>
            </a:lvl1pPr>
            <a:lvl2pPr marL="742950" indent="-285750" eaLnBrk="0" hangingPunct="0">
              <a:defRPr sz="2000" i="1">
                <a:solidFill>
                  <a:schemeClr val="tx1"/>
                </a:solidFill>
                <a:latin typeface="Eras Medium ITC" charset="0"/>
                <a:ea typeface="ＭＳ Ｐゴシック" charset="0"/>
              </a:defRPr>
            </a:lvl2pPr>
            <a:lvl3pPr marL="1143000" indent="-228600" eaLnBrk="0" hangingPunct="0">
              <a:defRPr sz="2000" i="1">
                <a:solidFill>
                  <a:schemeClr val="tx1"/>
                </a:solidFill>
                <a:latin typeface="Eras Medium ITC" charset="0"/>
                <a:ea typeface="ＭＳ Ｐゴシック" charset="0"/>
              </a:defRPr>
            </a:lvl3pPr>
            <a:lvl4pPr marL="1600200" indent="-228600" eaLnBrk="0" hangingPunct="0">
              <a:defRPr sz="2000" i="1">
                <a:solidFill>
                  <a:schemeClr val="tx1"/>
                </a:solidFill>
                <a:latin typeface="Eras Medium ITC" charset="0"/>
                <a:ea typeface="ＭＳ Ｐゴシック" charset="0"/>
              </a:defRPr>
            </a:lvl4pPr>
            <a:lvl5pPr marL="2057400" indent="-228600" eaLnBrk="0" hangingPunct="0">
              <a:defRPr sz="2000" i="1">
                <a:solidFill>
                  <a:schemeClr val="tx1"/>
                </a:solidFill>
                <a:latin typeface="Eras Medium ITC" charset="0"/>
                <a:ea typeface="ＭＳ Ｐゴシック" charset="0"/>
              </a:defRPr>
            </a:lvl5pPr>
            <a:lvl6pPr marL="2514600" indent="-228600" eaLnBrk="0" fontAlgn="base" hangingPunct="0">
              <a:spcBef>
                <a:spcPct val="0"/>
              </a:spcBef>
              <a:spcAft>
                <a:spcPct val="0"/>
              </a:spcAft>
              <a:defRPr sz="2000" i="1">
                <a:solidFill>
                  <a:schemeClr val="tx1"/>
                </a:solidFill>
                <a:latin typeface="Eras Medium ITC" charset="0"/>
                <a:ea typeface="ＭＳ Ｐゴシック" charset="0"/>
              </a:defRPr>
            </a:lvl6pPr>
            <a:lvl7pPr marL="2971800" indent="-228600" eaLnBrk="0" fontAlgn="base" hangingPunct="0">
              <a:spcBef>
                <a:spcPct val="0"/>
              </a:spcBef>
              <a:spcAft>
                <a:spcPct val="0"/>
              </a:spcAft>
              <a:defRPr sz="2000" i="1">
                <a:solidFill>
                  <a:schemeClr val="tx1"/>
                </a:solidFill>
                <a:latin typeface="Eras Medium ITC" charset="0"/>
                <a:ea typeface="ＭＳ Ｐゴシック" charset="0"/>
              </a:defRPr>
            </a:lvl7pPr>
            <a:lvl8pPr marL="3429000" indent="-228600" eaLnBrk="0" fontAlgn="base" hangingPunct="0">
              <a:spcBef>
                <a:spcPct val="0"/>
              </a:spcBef>
              <a:spcAft>
                <a:spcPct val="0"/>
              </a:spcAft>
              <a:defRPr sz="2000" i="1">
                <a:solidFill>
                  <a:schemeClr val="tx1"/>
                </a:solidFill>
                <a:latin typeface="Eras Medium ITC" charset="0"/>
                <a:ea typeface="ＭＳ Ｐゴシック" charset="0"/>
              </a:defRPr>
            </a:lvl8pPr>
            <a:lvl9pPr marL="3886200" indent="-228600" eaLnBrk="0" fontAlgn="base" hangingPunct="0">
              <a:spcBef>
                <a:spcPct val="0"/>
              </a:spcBef>
              <a:spcAft>
                <a:spcPct val="0"/>
              </a:spcAft>
              <a:defRPr sz="2000" i="1">
                <a:solidFill>
                  <a:schemeClr val="tx1"/>
                </a:solidFill>
                <a:latin typeface="Eras Medium ITC" charset="0"/>
                <a:ea typeface="ＭＳ Ｐゴシック" charset="0"/>
              </a:defRPr>
            </a:lvl9pPr>
          </a:lstStyle>
          <a:p>
            <a:pPr algn="r" eaLnBrk="1" hangingPunct="1">
              <a:lnSpc>
                <a:spcPct val="90000"/>
              </a:lnSpc>
              <a:spcBef>
                <a:spcPct val="20000"/>
              </a:spcBef>
            </a:pPr>
            <a:fld id="{6D3A1F80-21B7-204D-B46E-88C792707180}" type="slidenum">
              <a:rPr lang="en-US" sz="1200">
                <a:solidFill>
                  <a:srgbClr val="000000"/>
                </a:solidFill>
              </a:rPr>
              <a:pPr algn="r" eaLnBrk="1" hangingPunct="1">
                <a:lnSpc>
                  <a:spcPct val="90000"/>
                </a:lnSpc>
                <a:spcBef>
                  <a:spcPct val="20000"/>
                </a:spcBef>
              </a:pPr>
              <a:t>3</a:t>
            </a:fld>
            <a:endParaRPr lang="en-US" sz="120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5360" y="3029940"/>
            <a:ext cx="11054080" cy="2090702"/>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0720" y="5527040"/>
            <a:ext cx="9103360" cy="2492587"/>
          </a:xfrm>
        </p:spPr>
        <p:txBody>
          <a:bodyPr/>
          <a:lstStyle>
            <a:lvl1pPr marL="0" indent="0" algn="ctr">
              <a:buNone/>
              <a:defRPr/>
            </a:lvl1pPr>
            <a:lvl2pPr marL="650062" indent="0" algn="ctr">
              <a:buNone/>
              <a:defRPr/>
            </a:lvl2pPr>
            <a:lvl3pPr marL="1300125" indent="0" algn="ctr">
              <a:buNone/>
              <a:defRPr/>
            </a:lvl3pPr>
            <a:lvl4pPr marL="1950192" indent="0" algn="ctr">
              <a:buNone/>
              <a:defRPr/>
            </a:lvl4pPr>
            <a:lvl5pPr marL="2600254" indent="0" algn="ctr">
              <a:buNone/>
              <a:defRPr/>
            </a:lvl5pPr>
            <a:lvl6pPr marL="3250317" indent="0" algn="ctr">
              <a:buNone/>
              <a:defRPr/>
            </a:lvl6pPr>
            <a:lvl7pPr marL="3900384" indent="0" algn="ctr">
              <a:buNone/>
              <a:defRPr/>
            </a:lvl7pPr>
            <a:lvl8pPr marL="4550443" indent="0" algn="ctr">
              <a:buNone/>
              <a:defRPr/>
            </a:lvl8pPr>
            <a:lvl9pPr marL="5200509"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6C382A-8E48-FE4E-8815-4FF092022FD3}" type="slidenum">
              <a:rPr lang="en-US"/>
              <a:pPr>
                <a:defRPr/>
              </a:pPr>
              <a:t>‹#›</a:t>
            </a:fld>
            <a:endParaRPr lang="en-US"/>
          </a:p>
        </p:txBody>
      </p:sp>
    </p:spTree>
    <p:extLst>
      <p:ext uri="{BB962C8B-B14F-4D97-AF65-F5344CB8AC3E}">
        <p14:creationId xmlns:p14="http://schemas.microsoft.com/office/powerpoint/2010/main" val="2784604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0DAE21-61D1-3E4C-B425-62444922F48D}" type="slidenum">
              <a:rPr lang="en-US"/>
              <a:pPr>
                <a:defRPr/>
              </a:pPr>
              <a:t>‹#›</a:t>
            </a:fld>
            <a:endParaRPr lang="en-US"/>
          </a:p>
        </p:txBody>
      </p:sp>
    </p:spTree>
    <p:extLst>
      <p:ext uri="{BB962C8B-B14F-4D97-AF65-F5344CB8AC3E}">
        <p14:creationId xmlns:p14="http://schemas.microsoft.com/office/powerpoint/2010/main" val="2945837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480" y="433495"/>
            <a:ext cx="2926080" cy="827927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240" y="433495"/>
            <a:ext cx="8561493" cy="827927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E3C600-C8C6-8842-8A56-857623A955FA}" type="slidenum">
              <a:rPr lang="en-US"/>
              <a:pPr>
                <a:defRPr/>
              </a:pPr>
              <a:t>‹#›</a:t>
            </a:fld>
            <a:endParaRPr lang="en-US"/>
          </a:p>
        </p:txBody>
      </p:sp>
    </p:spTree>
    <p:extLst>
      <p:ext uri="{BB962C8B-B14F-4D97-AF65-F5344CB8AC3E}">
        <p14:creationId xmlns:p14="http://schemas.microsoft.com/office/powerpoint/2010/main" val="1701947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5360" y="3029940"/>
            <a:ext cx="11054080" cy="2090702"/>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0720" y="5527040"/>
            <a:ext cx="9103360" cy="2492587"/>
          </a:xfrm>
        </p:spPr>
        <p:txBody>
          <a:bodyPr/>
          <a:lstStyle>
            <a:lvl1pPr marL="0" indent="0" algn="ctr">
              <a:buNone/>
              <a:defRPr>
                <a:solidFill>
                  <a:schemeClr val="tx1">
                    <a:tint val="75000"/>
                  </a:schemeClr>
                </a:solidFill>
              </a:defRPr>
            </a:lvl1pPr>
            <a:lvl2pPr marL="650096" indent="0" algn="ctr">
              <a:buNone/>
              <a:defRPr>
                <a:solidFill>
                  <a:schemeClr val="tx1">
                    <a:tint val="75000"/>
                  </a:schemeClr>
                </a:solidFill>
              </a:defRPr>
            </a:lvl2pPr>
            <a:lvl3pPr marL="1300192" indent="0" algn="ctr">
              <a:buNone/>
              <a:defRPr>
                <a:solidFill>
                  <a:schemeClr val="tx1">
                    <a:tint val="75000"/>
                  </a:schemeClr>
                </a:solidFill>
              </a:defRPr>
            </a:lvl3pPr>
            <a:lvl4pPr marL="1950291" indent="0" algn="ctr">
              <a:buNone/>
              <a:defRPr>
                <a:solidFill>
                  <a:schemeClr val="tx1">
                    <a:tint val="75000"/>
                  </a:schemeClr>
                </a:solidFill>
              </a:defRPr>
            </a:lvl4pPr>
            <a:lvl5pPr marL="2600387" indent="0" algn="ctr">
              <a:buNone/>
              <a:defRPr>
                <a:solidFill>
                  <a:schemeClr val="tx1">
                    <a:tint val="75000"/>
                  </a:schemeClr>
                </a:solidFill>
              </a:defRPr>
            </a:lvl5pPr>
            <a:lvl6pPr marL="3250484" indent="0" algn="ctr">
              <a:buNone/>
              <a:defRPr>
                <a:solidFill>
                  <a:schemeClr val="tx1">
                    <a:tint val="75000"/>
                  </a:schemeClr>
                </a:solidFill>
              </a:defRPr>
            </a:lvl6pPr>
            <a:lvl7pPr marL="3900583" indent="0" algn="ctr">
              <a:buNone/>
              <a:defRPr>
                <a:solidFill>
                  <a:schemeClr val="tx1">
                    <a:tint val="75000"/>
                  </a:schemeClr>
                </a:solidFill>
              </a:defRPr>
            </a:lvl7pPr>
            <a:lvl8pPr marL="4550676" indent="0" algn="ctr">
              <a:buNone/>
              <a:defRPr>
                <a:solidFill>
                  <a:schemeClr val="tx1">
                    <a:tint val="75000"/>
                  </a:schemeClr>
                </a:solidFill>
              </a:defRPr>
            </a:lvl8pPr>
            <a:lvl9pPr marL="520077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4331685D-6169-E144-B9F9-E0019F0629B0}" type="datetimeFigureOut">
              <a:rPr lang="en-US"/>
              <a:pPr>
                <a:defRPr/>
              </a:pPr>
              <a:t>6/26/15</a:t>
            </a:fld>
            <a:endParaRPr lang="en-US"/>
          </a:p>
        </p:txBody>
      </p:sp>
      <p:sp>
        <p:nvSpPr>
          <p:cNvPr id="5" name="Footer Placeholder 4"/>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E491B76F-103E-CA4B-A956-DB837BEFA7AB}" type="slidenum">
              <a:rPr lang="en-US"/>
              <a:pPr>
                <a:defRPr/>
              </a:pPr>
              <a:t>‹#›</a:t>
            </a:fld>
            <a:endParaRPr lang="en-US"/>
          </a:p>
        </p:txBody>
      </p:sp>
    </p:spTree>
    <p:extLst>
      <p:ext uri="{BB962C8B-B14F-4D97-AF65-F5344CB8AC3E}">
        <p14:creationId xmlns:p14="http://schemas.microsoft.com/office/powerpoint/2010/main" val="6351075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sz="3400" b="1">
                <a:latin typeface="Candara"/>
                <a:cs typeface="Candara"/>
              </a:defRPr>
            </a:lvl1pPr>
            <a:lvl2pPr marL="650096" indent="0">
              <a:buFont typeface="Wingdings" charset="2"/>
              <a:buNone/>
              <a:defRPr sz="3300" b="1">
                <a:latin typeface="Candara"/>
                <a:cs typeface="Candara"/>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6BFC9777-851E-644E-983D-8077532E50FB}" type="datetimeFigureOut">
              <a:rPr lang="en-US"/>
              <a:pPr>
                <a:defRPr/>
              </a:pPr>
              <a:t>6/26/15</a:t>
            </a:fld>
            <a:endParaRPr lang="en-US"/>
          </a:p>
        </p:txBody>
      </p:sp>
      <p:sp>
        <p:nvSpPr>
          <p:cNvPr id="5" name="Footer Placeholder 4"/>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BBD32F1C-BCBA-2145-AA87-AB40C5BF2E7D}" type="slidenum">
              <a:rPr lang="en-US"/>
              <a:pPr>
                <a:defRPr/>
              </a:pPr>
              <a:t>‹#›</a:t>
            </a:fld>
            <a:endParaRPr lang="en-US"/>
          </a:p>
        </p:txBody>
      </p:sp>
    </p:spTree>
    <p:extLst>
      <p:ext uri="{BB962C8B-B14F-4D97-AF65-F5344CB8AC3E}">
        <p14:creationId xmlns:p14="http://schemas.microsoft.com/office/powerpoint/2010/main" val="2970777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290" y="6267598"/>
            <a:ext cx="11054080" cy="1937173"/>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027290" y="4133998"/>
            <a:ext cx="11054080" cy="2133599"/>
          </a:xfrm>
        </p:spPr>
        <p:txBody>
          <a:bodyPr anchor="b"/>
          <a:lstStyle>
            <a:lvl1pPr marL="0" indent="0">
              <a:buNone/>
              <a:defRPr sz="2800">
                <a:solidFill>
                  <a:schemeClr val="tx1">
                    <a:tint val="75000"/>
                  </a:schemeClr>
                </a:solidFill>
              </a:defRPr>
            </a:lvl1pPr>
            <a:lvl2pPr marL="650096" indent="0">
              <a:buNone/>
              <a:defRPr sz="2600">
                <a:solidFill>
                  <a:schemeClr val="tx1">
                    <a:tint val="75000"/>
                  </a:schemeClr>
                </a:solidFill>
              </a:defRPr>
            </a:lvl2pPr>
            <a:lvl3pPr marL="1300192" indent="0">
              <a:buNone/>
              <a:defRPr sz="2300">
                <a:solidFill>
                  <a:schemeClr val="tx1">
                    <a:tint val="75000"/>
                  </a:schemeClr>
                </a:solidFill>
              </a:defRPr>
            </a:lvl3pPr>
            <a:lvl4pPr marL="1950291" indent="0">
              <a:buNone/>
              <a:defRPr sz="2000">
                <a:solidFill>
                  <a:schemeClr val="tx1">
                    <a:tint val="75000"/>
                  </a:schemeClr>
                </a:solidFill>
              </a:defRPr>
            </a:lvl4pPr>
            <a:lvl5pPr marL="2600387" indent="0">
              <a:buNone/>
              <a:defRPr sz="2000">
                <a:solidFill>
                  <a:schemeClr val="tx1">
                    <a:tint val="75000"/>
                  </a:schemeClr>
                </a:solidFill>
              </a:defRPr>
            </a:lvl5pPr>
            <a:lvl6pPr marL="3250484" indent="0">
              <a:buNone/>
              <a:defRPr sz="2000">
                <a:solidFill>
                  <a:schemeClr val="tx1">
                    <a:tint val="75000"/>
                  </a:schemeClr>
                </a:solidFill>
              </a:defRPr>
            </a:lvl6pPr>
            <a:lvl7pPr marL="3900583" indent="0">
              <a:buNone/>
              <a:defRPr sz="2000">
                <a:solidFill>
                  <a:schemeClr val="tx1">
                    <a:tint val="75000"/>
                  </a:schemeClr>
                </a:solidFill>
              </a:defRPr>
            </a:lvl7pPr>
            <a:lvl8pPr marL="4550676" indent="0">
              <a:buNone/>
              <a:defRPr sz="2000">
                <a:solidFill>
                  <a:schemeClr val="tx1">
                    <a:tint val="75000"/>
                  </a:schemeClr>
                </a:solidFill>
              </a:defRPr>
            </a:lvl8pPr>
            <a:lvl9pPr marL="5200775"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22C1A90A-8BFC-964D-A2C1-F7B86998727B}" type="datetimeFigureOut">
              <a:rPr lang="en-US"/>
              <a:pPr>
                <a:defRPr/>
              </a:pPr>
              <a:t>6/26/15</a:t>
            </a:fld>
            <a:endParaRPr lang="en-US"/>
          </a:p>
        </p:txBody>
      </p:sp>
      <p:sp>
        <p:nvSpPr>
          <p:cNvPr id="5" name="Footer Placeholder 4"/>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FB5601BF-0DDF-E346-B66F-669F6EA67B78}" type="slidenum">
              <a:rPr lang="en-US"/>
              <a:pPr>
                <a:defRPr/>
              </a:pPr>
              <a:t>‹#›</a:t>
            </a:fld>
            <a:endParaRPr lang="en-US"/>
          </a:p>
        </p:txBody>
      </p:sp>
    </p:spTree>
    <p:extLst>
      <p:ext uri="{BB962C8B-B14F-4D97-AF65-F5344CB8AC3E}">
        <p14:creationId xmlns:p14="http://schemas.microsoft.com/office/powerpoint/2010/main" val="1139615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 y="2275846"/>
            <a:ext cx="5743787" cy="6436925"/>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610773" y="2275846"/>
            <a:ext cx="5743787" cy="6436925"/>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A5307935-026D-834B-944E-3AAE238EDE4F}" type="datetimeFigureOut">
              <a:rPr lang="en-US"/>
              <a:pPr>
                <a:defRPr/>
              </a:pPr>
              <a:t>6/26/15</a:t>
            </a:fld>
            <a:endParaRPr lang="en-US"/>
          </a:p>
        </p:txBody>
      </p:sp>
      <p:sp>
        <p:nvSpPr>
          <p:cNvPr id="6" name="Footer Placeholder 5"/>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38BA6F32-1C85-454B-AAE7-ADA470E731DF}" type="slidenum">
              <a:rPr lang="en-US"/>
              <a:pPr>
                <a:defRPr/>
              </a:pPr>
              <a:t>‹#›</a:t>
            </a:fld>
            <a:endParaRPr lang="en-US"/>
          </a:p>
        </p:txBody>
      </p:sp>
    </p:spTree>
    <p:extLst>
      <p:ext uri="{BB962C8B-B14F-4D97-AF65-F5344CB8AC3E}">
        <p14:creationId xmlns:p14="http://schemas.microsoft.com/office/powerpoint/2010/main" val="6348535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240" y="2183272"/>
            <a:ext cx="5746045" cy="909884"/>
          </a:xfrm>
        </p:spPr>
        <p:txBody>
          <a:bodyPr anchor="b"/>
          <a:lstStyle>
            <a:lvl1pPr marL="0" indent="0">
              <a:buNone/>
              <a:defRPr sz="3400" b="1"/>
            </a:lvl1pPr>
            <a:lvl2pPr marL="650096" indent="0">
              <a:buNone/>
              <a:defRPr sz="2800" b="1"/>
            </a:lvl2pPr>
            <a:lvl3pPr marL="1300192" indent="0">
              <a:buNone/>
              <a:defRPr sz="2600" b="1"/>
            </a:lvl3pPr>
            <a:lvl4pPr marL="1950291" indent="0">
              <a:buNone/>
              <a:defRPr sz="2300" b="1"/>
            </a:lvl4pPr>
            <a:lvl5pPr marL="2600387" indent="0">
              <a:buNone/>
              <a:defRPr sz="2300" b="1"/>
            </a:lvl5pPr>
            <a:lvl6pPr marL="3250484" indent="0">
              <a:buNone/>
              <a:defRPr sz="2300" b="1"/>
            </a:lvl6pPr>
            <a:lvl7pPr marL="3900583" indent="0">
              <a:buNone/>
              <a:defRPr sz="2300" b="1"/>
            </a:lvl7pPr>
            <a:lvl8pPr marL="4550676" indent="0">
              <a:buNone/>
              <a:defRPr sz="2300" b="1"/>
            </a:lvl8pPr>
            <a:lvl9pPr marL="5200775"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650240" y="3093155"/>
            <a:ext cx="5746045"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6260" y="2183272"/>
            <a:ext cx="5748302" cy="909884"/>
          </a:xfrm>
        </p:spPr>
        <p:txBody>
          <a:bodyPr anchor="b"/>
          <a:lstStyle>
            <a:lvl1pPr marL="0" indent="0">
              <a:buNone/>
              <a:defRPr sz="3400" b="1"/>
            </a:lvl1pPr>
            <a:lvl2pPr marL="650096" indent="0">
              <a:buNone/>
              <a:defRPr sz="2800" b="1"/>
            </a:lvl2pPr>
            <a:lvl3pPr marL="1300192" indent="0">
              <a:buNone/>
              <a:defRPr sz="2600" b="1"/>
            </a:lvl3pPr>
            <a:lvl4pPr marL="1950291" indent="0">
              <a:buNone/>
              <a:defRPr sz="2300" b="1"/>
            </a:lvl4pPr>
            <a:lvl5pPr marL="2600387" indent="0">
              <a:buNone/>
              <a:defRPr sz="2300" b="1"/>
            </a:lvl5pPr>
            <a:lvl6pPr marL="3250484" indent="0">
              <a:buNone/>
              <a:defRPr sz="2300" b="1"/>
            </a:lvl6pPr>
            <a:lvl7pPr marL="3900583" indent="0">
              <a:buNone/>
              <a:defRPr sz="2300" b="1"/>
            </a:lvl7pPr>
            <a:lvl8pPr marL="4550676" indent="0">
              <a:buNone/>
              <a:defRPr sz="2300" b="1"/>
            </a:lvl8pPr>
            <a:lvl9pPr marL="5200775"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6606260" y="3093155"/>
            <a:ext cx="5748302"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3956F300-9084-3F45-9A82-C7AC90C95B7F}" type="datetimeFigureOut">
              <a:rPr lang="en-US"/>
              <a:pPr>
                <a:defRPr/>
              </a:pPr>
              <a:t>6/26/15</a:t>
            </a:fld>
            <a:endParaRPr lang="en-US"/>
          </a:p>
        </p:txBody>
      </p:sp>
      <p:sp>
        <p:nvSpPr>
          <p:cNvPr id="8" name="Footer Placeholder 7"/>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9" name="Slide Number Placeholder 8"/>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1E39246B-7CF7-AA4E-B916-AE435C0660AB}" type="slidenum">
              <a:rPr lang="en-US"/>
              <a:pPr>
                <a:defRPr/>
              </a:pPr>
              <a:t>‹#›</a:t>
            </a:fld>
            <a:endParaRPr lang="en-US"/>
          </a:p>
        </p:txBody>
      </p:sp>
    </p:spTree>
    <p:extLst>
      <p:ext uri="{BB962C8B-B14F-4D97-AF65-F5344CB8AC3E}">
        <p14:creationId xmlns:p14="http://schemas.microsoft.com/office/powerpoint/2010/main" val="35171212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34EA8F52-1D0B-1140-B1B7-62519FC4FB1D}" type="datetimeFigureOut">
              <a:rPr lang="en-US"/>
              <a:pPr>
                <a:defRPr/>
              </a:pPr>
              <a:t>6/26/15</a:t>
            </a:fld>
            <a:endParaRPr lang="en-US"/>
          </a:p>
        </p:txBody>
      </p:sp>
      <p:sp>
        <p:nvSpPr>
          <p:cNvPr id="4" name="Footer Placeholder 3"/>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4C252EB0-AF59-3A46-9602-C249A1DC9BD1}" type="slidenum">
              <a:rPr lang="en-US"/>
              <a:pPr>
                <a:defRPr/>
              </a:pPr>
              <a:t>‹#›</a:t>
            </a:fld>
            <a:endParaRPr lang="en-US"/>
          </a:p>
        </p:txBody>
      </p:sp>
    </p:spTree>
    <p:extLst>
      <p:ext uri="{BB962C8B-B14F-4D97-AF65-F5344CB8AC3E}">
        <p14:creationId xmlns:p14="http://schemas.microsoft.com/office/powerpoint/2010/main" val="40829372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B01BDC44-9388-B544-8E48-625DD22DBFB8}" type="datetimeFigureOut">
              <a:rPr lang="en-US"/>
              <a:pPr>
                <a:defRPr/>
              </a:pPr>
              <a:t>6/26/15</a:t>
            </a:fld>
            <a:endParaRPr lang="en-US"/>
          </a:p>
        </p:txBody>
      </p:sp>
      <p:sp>
        <p:nvSpPr>
          <p:cNvPr id="3" name="Footer Placeholder 2"/>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4" name="Slide Number Placeholder 3"/>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E739F4CD-2798-4C44-AB22-F4108DC8E11D}" type="slidenum">
              <a:rPr lang="en-US"/>
              <a:pPr>
                <a:defRPr/>
              </a:pPr>
              <a:t>‹#›</a:t>
            </a:fld>
            <a:endParaRPr lang="en-US"/>
          </a:p>
        </p:txBody>
      </p:sp>
    </p:spTree>
    <p:extLst>
      <p:ext uri="{BB962C8B-B14F-4D97-AF65-F5344CB8AC3E}">
        <p14:creationId xmlns:p14="http://schemas.microsoft.com/office/powerpoint/2010/main" val="42377934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243" y="388338"/>
            <a:ext cx="4278490" cy="1652693"/>
          </a:xfrm>
        </p:spPr>
        <p:txBody>
          <a:bodyPr anchor="b"/>
          <a:lstStyle>
            <a:lvl1pPr algn="l">
              <a:defRPr sz="2800" b="1"/>
            </a:lvl1pPr>
          </a:lstStyle>
          <a:p>
            <a:r>
              <a:rPr lang="en-US" smtClean="0"/>
              <a:t>Click to edit Master title style</a:t>
            </a:r>
            <a:endParaRPr lang="en-US"/>
          </a:p>
        </p:txBody>
      </p:sp>
      <p:sp>
        <p:nvSpPr>
          <p:cNvPr id="3" name="Content Placeholder 2"/>
          <p:cNvSpPr>
            <a:spLocks noGrp="1"/>
          </p:cNvSpPr>
          <p:nvPr>
            <p:ph idx="1"/>
          </p:nvPr>
        </p:nvSpPr>
        <p:spPr>
          <a:xfrm>
            <a:off x="5084516" y="388344"/>
            <a:ext cx="7270044" cy="8324427"/>
          </a:xfrm>
        </p:spPr>
        <p:txBody>
          <a:bodyPr/>
          <a:lstStyle>
            <a:lvl1pPr>
              <a:defRPr sz="4600"/>
            </a:lvl1pPr>
            <a:lvl2pPr>
              <a:defRPr sz="40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243" y="2041033"/>
            <a:ext cx="4278490" cy="6671734"/>
          </a:xfrm>
        </p:spPr>
        <p:txBody>
          <a:bodyPr/>
          <a:lstStyle>
            <a:lvl1pPr marL="0" indent="0">
              <a:buNone/>
              <a:defRPr sz="2000"/>
            </a:lvl1pPr>
            <a:lvl2pPr marL="650096" indent="0">
              <a:buNone/>
              <a:defRPr sz="1700"/>
            </a:lvl2pPr>
            <a:lvl3pPr marL="1300192" indent="0">
              <a:buNone/>
              <a:defRPr sz="1400"/>
            </a:lvl3pPr>
            <a:lvl4pPr marL="1950291" indent="0">
              <a:buNone/>
              <a:defRPr sz="1300"/>
            </a:lvl4pPr>
            <a:lvl5pPr marL="2600387" indent="0">
              <a:buNone/>
              <a:defRPr sz="1300"/>
            </a:lvl5pPr>
            <a:lvl6pPr marL="3250484" indent="0">
              <a:buNone/>
              <a:defRPr sz="1300"/>
            </a:lvl6pPr>
            <a:lvl7pPr marL="3900583" indent="0">
              <a:buNone/>
              <a:defRPr sz="1300"/>
            </a:lvl7pPr>
            <a:lvl8pPr marL="4550676" indent="0">
              <a:buNone/>
              <a:defRPr sz="1300"/>
            </a:lvl8pPr>
            <a:lvl9pPr marL="5200775"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E7378359-F2B9-EA45-B104-54675BE7BDDC}" type="datetimeFigureOut">
              <a:rPr lang="en-US"/>
              <a:pPr>
                <a:defRPr/>
              </a:pPr>
              <a:t>6/26/15</a:t>
            </a:fld>
            <a:endParaRPr lang="en-US"/>
          </a:p>
        </p:txBody>
      </p:sp>
      <p:sp>
        <p:nvSpPr>
          <p:cNvPr id="6" name="Footer Placeholder 5"/>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748D4602-D31D-D743-8D77-3D3080757263}" type="slidenum">
              <a:rPr lang="en-US"/>
              <a:pPr>
                <a:defRPr/>
              </a:pPr>
              <a:t>‹#›</a:t>
            </a:fld>
            <a:endParaRPr lang="en-US"/>
          </a:p>
        </p:txBody>
      </p:sp>
    </p:spTree>
    <p:extLst>
      <p:ext uri="{BB962C8B-B14F-4D97-AF65-F5344CB8AC3E}">
        <p14:creationId xmlns:p14="http://schemas.microsoft.com/office/powerpoint/2010/main" val="2416767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93FFB0-D6B5-6F4C-B86B-358612621F73}" type="slidenum">
              <a:rPr lang="en-US"/>
              <a:pPr>
                <a:defRPr/>
              </a:pPr>
              <a:t>‹#›</a:t>
            </a:fld>
            <a:endParaRPr lang="en-US"/>
          </a:p>
        </p:txBody>
      </p:sp>
    </p:spTree>
    <p:extLst>
      <p:ext uri="{BB962C8B-B14F-4D97-AF65-F5344CB8AC3E}">
        <p14:creationId xmlns:p14="http://schemas.microsoft.com/office/powerpoint/2010/main" val="35200114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032" y="6827520"/>
            <a:ext cx="7802880" cy="806027"/>
          </a:xfrm>
        </p:spPr>
        <p:txBody>
          <a:bodyPr anchor="b"/>
          <a:lstStyle>
            <a:lvl1pPr algn="l">
              <a:defRPr sz="2800" b="1"/>
            </a:lvl1pPr>
          </a:lstStyle>
          <a:p>
            <a:r>
              <a:rPr lang="en-US" smtClean="0"/>
              <a:t>Click to edit Master title style</a:t>
            </a:r>
            <a:endParaRPr lang="en-US"/>
          </a:p>
        </p:txBody>
      </p:sp>
      <p:sp>
        <p:nvSpPr>
          <p:cNvPr id="3" name="Picture Placeholder 2"/>
          <p:cNvSpPr>
            <a:spLocks noGrp="1"/>
          </p:cNvSpPr>
          <p:nvPr>
            <p:ph type="pic" idx="1"/>
          </p:nvPr>
        </p:nvSpPr>
        <p:spPr>
          <a:xfrm>
            <a:off x="2549032" y="871502"/>
            <a:ext cx="7802880" cy="5852160"/>
          </a:xfrm>
        </p:spPr>
        <p:txBody>
          <a:bodyPr rtlCol="0">
            <a:normAutofit/>
          </a:bodyPr>
          <a:lstStyle>
            <a:lvl1pPr marL="0" indent="0">
              <a:buNone/>
              <a:defRPr sz="4600"/>
            </a:lvl1pPr>
            <a:lvl2pPr marL="650096" indent="0">
              <a:buNone/>
              <a:defRPr sz="4000"/>
            </a:lvl2pPr>
            <a:lvl3pPr marL="1300192" indent="0">
              <a:buNone/>
              <a:defRPr sz="3400"/>
            </a:lvl3pPr>
            <a:lvl4pPr marL="1950291" indent="0">
              <a:buNone/>
              <a:defRPr sz="2800"/>
            </a:lvl4pPr>
            <a:lvl5pPr marL="2600387" indent="0">
              <a:buNone/>
              <a:defRPr sz="2800"/>
            </a:lvl5pPr>
            <a:lvl6pPr marL="3250484" indent="0">
              <a:buNone/>
              <a:defRPr sz="2800"/>
            </a:lvl6pPr>
            <a:lvl7pPr marL="3900583" indent="0">
              <a:buNone/>
              <a:defRPr sz="2800"/>
            </a:lvl7pPr>
            <a:lvl8pPr marL="4550676" indent="0">
              <a:buNone/>
              <a:defRPr sz="2800"/>
            </a:lvl8pPr>
            <a:lvl9pPr marL="5200775" indent="0">
              <a:buNone/>
              <a:defRPr sz="28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2549032" y="7633547"/>
            <a:ext cx="7802880" cy="1144693"/>
          </a:xfrm>
        </p:spPr>
        <p:txBody>
          <a:bodyPr/>
          <a:lstStyle>
            <a:lvl1pPr marL="0" indent="0">
              <a:buNone/>
              <a:defRPr sz="2000"/>
            </a:lvl1pPr>
            <a:lvl2pPr marL="650096" indent="0">
              <a:buNone/>
              <a:defRPr sz="1700"/>
            </a:lvl2pPr>
            <a:lvl3pPr marL="1300192" indent="0">
              <a:buNone/>
              <a:defRPr sz="1400"/>
            </a:lvl3pPr>
            <a:lvl4pPr marL="1950291" indent="0">
              <a:buNone/>
              <a:defRPr sz="1300"/>
            </a:lvl4pPr>
            <a:lvl5pPr marL="2600387" indent="0">
              <a:buNone/>
              <a:defRPr sz="1300"/>
            </a:lvl5pPr>
            <a:lvl6pPr marL="3250484" indent="0">
              <a:buNone/>
              <a:defRPr sz="1300"/>
            </a:lvl6pPr>
            <a:lvl7pPr marL="3900583" indent="0">
              <a:buNone/>
              <a:defRPr sz="1300"/>
            </a:lvl7pPr>
            <a:lvl8pPr marL="4550676" indent="0">
              <a:buNone/>
              <a:defRPr sz="1300"/>
            </a:lvl8pPr>
            <a:lvl9pPr marL="5200775"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80B09E06-54FE-3140-8480-23510D53C112}" type="datetimeFigureOut">
              <a:rPr lang="en-US"/>
              <a:pPr>
                <a:defRPr/>
              </a:pPr>
              <a:t>6/26/15</a:t>
            </a:fld>
            <a:endParaRPr lang="en-US"/>
          </a:p>
        </p:txBody>
      </p:sp>
      <p:sp>
        <p:nvSpPr>
          <p:cNvPr id="6" name="Footer Placeholder 5"/>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8B37729C-8FC5-FC46-AD6B-ABF370A3D3BD}" type="slidenum">
              <a:rPr lang="en-US"/>
              <a:pPr>
                <a:defRPr/>
              </a:pPr>
              <a:t>‹#›</a:t>
            </a:fld>
            <a:endParaRPr lang="en-US"/>
          </a:p>
        </p:txBody>
      </p:sp>
    </p:spTree>
    <p:extLst>
      <p:ext uri="{BB962C8B-B14F-4D97-AF65-F5344CB8AC3E}">
        <p14:creationId xmlns:p14="http://schemas.microsoft.com/office/powerpoint/2010/main" val="10584724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A0867671-12D0-FE43-A220-C08E4F1A37F2}" type="datetimeFigureOut">
              <a:rPr lang="en-US"/>
              <a:pPr>
                <a:defRPr/>
              </a:pPr>
              <a:t>6/26/15</a:t>
            </a:fld>
            <a:endParaRPr lang="en-US"/>
          </a:p>
        </p:txBody>
      </p:sp>
      <p:sp>
        <p:nvSpPr>
          <p:cNvPr id="5" name="Footer Placeholder 4"/>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6C013FAB-855A-224B-9D7D-AE0B051E5123}" type="slidenum">
              <a:rPr lang="en-US"/>
              <a:pPr>
                <a:defRPr/>
              </a:pPr>
              <a:t>‹#›</a:t>
            </a:fld>
            <a:endParaRPr lang="en-US"/>
          </a:p>
        </p:txBody>
      </p:sp>
    </p:spTree>
    <p:extLst>
      <p:ext uri="{BB962C8B-B14F-4D97-AF65-F5344CB8AC3E}">
        <p14:creationId xmlns:p14="http://schemas.microsoft.com/office/powerpoint/2010/main" val="16527406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480" y="390603"/>
            <a:ext cx="2926080" cy="832216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240" y="390603"/>
            <a:ext cx="8561493" cy="83221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4FDF78D6-97F9-7A47-84E5-865F59B9410E}" type="datetimeFigureOut">
              <a:rPr lang="en-US"/>
              <a:pPr>
                <a:defRPr/>
              </a:pPr>
              <a:t>6/26/15</a:t>
            </a:fld>
            <a:endParaRPr lang="en-US"/>
          </a:p>
        </p:txBody>
      </p:sp>
      <p:sp>
        <p:nvSpPr>
          <p:cNvPr id="5" name="Footer Placeholder 4"/>
          <p:cNvSpPr>
            <a:spLocks noGrp="1"/>
          </p:cNvSpPr>
          <p:nvPr>
            <p:ph type="ftr" sz="quarter" idx="11"/>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1300192" fontAlgn="base">
              <a:spcBef>
                <a:spcPct val="0"/>
              </a:spcBef>
              <a:spcAft>
                <a:spcPct val="0"/>
              </a:spcAft>
              <a:defRPr i="1">
                <a:ea typeface="ＭＳ Ｐゴシック" charset="0"/>
                <a:cs typeface="ＭＳ Ｐゴシック" charset="0"/>
              </a:defRPr>
            </a:lvl1pPr>
          </a:lstStyle>
          <a:p>
            <a:pPr>
              <a:defRPr/>
            </a:pPr>
            <a:fld id="{4233EBAE-BDA0-3A41-B6C4-908E9AC2328D}" type="slidenum">
              <a:rPr lang="en-US"/>
              <a:pPr>
                <a:defRPr/>
              </a:pPr>
              <a:t>‹#›</a:t>
            </a:fld>
            <a:endParaRPr lang="en-US"/>
          </a:p>
        </p:txBody>
      </p:sp>
    </p:spTree>
    <p:extLst>
      <p:ext uri="{BB962C8B-B14F-4D97-AF65-F5344CB8AC3E}">
        <p14:creationId xmlns:p14="http://schemas.microsoft.com/office/powerpoint/2010/main" val="483466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290" y="6267599"/>
            <a:ext cx="11054080" cy="1937173"/>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027290" y="4134000"/>
            <a:ext cx="11054080" cy="2133599"/>
          </a:xfrm>
        </p:spPr>
        <p:txBody>
          <a:bodyPr anchor="b"/>
          <a:lstStyle>
            <a:lvl1pPr marL="0" indent="0">
              <a:buNone/>
              <a:defRPr sz="2800"/>
            </a:lvl1pPr>
            <a:lvl2pPr marL="650062" indent="0">
              <a:buNone/>
              <a:defRPr sz="2600"/>
            </a:lvl2pPr>
            <a:lvl3pPr marL="1300125" indent="0">
              <a:buNone/>
              <a:defRPr sz="2300"/>
            </a:lvl3pPr>
            <a:lvl4pPr marL="1950192" indent="0">
              <a:buNone/>
              <a:defRPr sz="2000"/>
            </a:lvl4pPr>
            <a:lvl5pPr marL="2600254" indent="0">
              <a:buNone/>
              <a:defRPr sz="2000"/>
            </a:lvl5pPr>
            <a:lvl6pPr marL="3250317" indent="0">
              <a:buNone/>
              <a:defRPr sz="2000"/>
            </a:lvl6pPr>
            <a:lvl7pPr marL="3900384" indent="0">
              <a:buNone/>
              <a:defRPr sz="2000"/>
            </a:lvl7pPr>
            <a:lvl8pPr marL="4550443" indent="0">
              <a:buNone/>
              <a:defRPr sz="2000"/>
            </a:lvl8pPr>
            <a:lvl9pPr marL="5200509" indent="0">
              <a:buNone/>
              <a:defRPr sz="20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00C098-DDD8-3F40-893F-7BCA60E6BFF6}" type="slidenum">
              <a:rPr lang="en-US"/>
              <a:pPr>
                <a:defRPr/>
              </a:pPr>
              <a:t>‹#›</a:t>
            </a:fld>
            <a:endParaRPr lang="en-US"/>
          </a:p>
        </p:txBody>
      </p:sp>
    </p:spTree>
    <p:extLst>
      <p:ext uri="{BB962C8B-B14F-4D97-AF65-F5344CB8AC3E}">
        <p14:creationId xmlns:p14="http://schemas.microsoft.com/office/powerpoint/2010/main" val="3565919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 y="2275848"/>
            <a:ext cx="5743787" cy="6436925"/>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610773" y="2275848"/>
            <a:ext cx="5743787" cy="6436925"/>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81F5D4-9F28-A446-9950-386E8D0BC24B}" type="slidenum">
              <a:rPr lang="en-US"/>
              <a:pPr>
                <a:defRPr/>
              </a:pPr>
              <a:t>‹#›</a:t>
            </a:fld>
            <a:endParaRPr lang="en-US"/>
          </a:p>
        </p:txBody>
      </p:sp>
    </p:spTree>
    <p:extLst>
      <p:ext uri="{BB962C8B-B14F-4D97-AF65-F5344CB8AC3E}">
        <p14:creationId xmlns:p14="http://schemas.microsoft.com/office/powerpoint/2010/main" val="1210752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240" y="390596"/>
            <a:ext cx="1170432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240" y="2183272"/>
            <a:ext cx="5746045" cy="909884"/>
          </a:xfrm>
        </p:spPr>
        <p:txBody>
          <a:bodyPr anchor="b"/>
          <a:lstStyle>
            <a:lvl1pPr marL="0" indent="0">
              <a:buNone/>
              <a:defRPr sz="3400" b="1"/>
            </a:lvl1pPr>
            <a:lvl2pPr marL="650062" indent="0">
              <a:buNone/>
              <a:defRPr sz="2800" b="1"/>
            </a:lvl2pPr>
            <a:lvl3pPr marL="1300125" indent="0">
              <a:buNone/>
              <a:defRPr sz="2600" b="1"/>
            </a:lvl3pPr>
            <a:lvl4pPr marL="1950192" indent="0">
              <a:buNone/>
              <a:defRPr sz="2300" b="1"/>
            </a:lvl4pPr>
            <a:lvl5pPr marL="2600254" indent="0">
              <a:buNone/>
              <a:defRPr sz="2300" b="1"/>
            </a:lvl5pPr>
            <a:lvl6pPr marL="3250317" indent="0">
              <a:buNone/>
              <a:defRPr sz="2300" b="1"/>
            </a:lvl6pPr>
            <a:lvl7pPr marL="3900384" indent="0">
              <a:buNone/>
              <a:defRPr sz="2300" b="1"/>
            </a:lvl7pPr>
            <a:lvl8pPr marL="4550443" indent="0">
              <a:buNone/>
              <a:defRPr sz="2300" b="1"/>
            </a:lvl8pPr>
            <a:lvl9pPr marL="5200509"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650240" y="3093155"/>
            <a:ext cx="5746045"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6260" y="2183272"/>
            <a:ext cx="5748302" cy="909884"/>
          </a:xfrm>
        </p:spPr>
        <p:txBody>
          <a:bodyPr anchor="b"/>
          <a:lstStyle>
            <a:lvl1pPr marL="0" indent="0">
              <a:buNone/>
              <a:defRPr sz="3400" b="1"/>
            </a:lvl1pPr>
            <a:lvl2pPr marL="650062" indent="0">
              <a:buNone/>
              <a:defRPr sz="2800" b="1"/>
            </a:lvl2pPr>
            <a:lvl3pPr marL="1300125" indent="0">
              <a:buNone/>
              <a:defRPr sz="2600" b="1"/>
            </a:lvl3pPr>
            <a:lvl4pPr marL="1950192" indent="0">
              <a:buNone/>
              <a:defRPr sz="2300" b="1"/>
            </a:lvl4pPr>
            <a:lvl5pPr marL="2600254" indent="0">
              <a:buNone/>
              <a:defRPr sz="2300" b="1"/>
            </a:lvl5pPr>
            <a:lvl6pPr marL="3250317" indent="0">
              <a:buNone/>
              <a:defRPr sz="2300" b="1"/>
            </a:lvl6pPr>
            <a:lvl7pPr marL="3900384" indent="0">
              <a:buNone/>
              <a:defRPr sz="2300" b="1"/>
            </a:lvl7pPr>
            <a:lvl8pPr marL="4550443" indent="0">
              <a:buNone/>
              <a:defRPr sz="2300" b="1"/>
            </a:lvl8pPr>
            <a:lvl9pPr marL="5200509"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6606260" y="3093155"/>
            <a:ext cx="5748302"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21DDD36-8B7A-7040-BA35-1F8972BABBE6}" type="slidenum">
              <a:rPr lang="en-US"/>
              <a:pPr>
                <a:defRPr/>
              </a:pPr>
              <a:t>‹#›</a:t>
            </a:fld>
            <a:endParaRPr lang="en-US"/>
          </a:p>
        </p:txBody>
      </p:sp>
    </p:spTree>
    <p:extLst>
      <p:ext uri="{BB962C8B-B14F-4D97-AF65-F5344CB8AC3E}">
        <p14:creationId xmlns:p14="http://schemas.microsoft.com/office/powerpoint/2010/main" val="890901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3F884F9-826C-F741-9928-3ACFE5F424F5}" type="slidenum">
              <a:rPr lang="en-US"/>
              <a:pPr>
                <a:defRPr/>
              </a:pPr>
              <a:t>‹#›</a:t>
            </a:fld>
            <a:endParaRPr lang="en-US"/>
          </a:p>
        </p:txBody>
      </p:sp>
    </p:spTree>
    <p:extLst>
      <p:ext uri="{BB962C8B-B14F-4D97-AF65-F5344CB8AC3E}">
        <p14:creationId xmlns:p14="http://schemas.microsoft.com/office/powerpoint/2010/main" val="3002728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24D4771-6EFD-6E48-9230-9C8918316D7A}" type="slidenum">
              <a:rPr lang="en-US"/>
              <a:pPr>
                <a:defRPr/>
              </a:pPr>
              <a:t>‹#›</a:t>
            </a:fld>
            <a:endParaRPr lang="en-US"/>
          </a:p>
        </p:txBody>
      </p:sp>
    </p:spTree>
    <p:extLst>
      <p:ext uri="{BB962C8B-B14F-4D97-AF65-F5344CB8AC3E}">
        <p14:creationId xmlns:p14="http://schemas.microsoft.com/office/powerpoint/2010/main" val="3576558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243" y="388338"/>
            <a:ext cx="4278490" cy="1652693"/>
          </a:xfrm>
        </p:spPr>
        <p:txBody>
          <a:bodyPr anchor="b"/>
          <a:lstStyle>
            <a:lvl1pPr algn="l">
              <a:defRPr sz="2800" b="1"/>
            </a:lvl1pPr>
          </a:lstStyle>
          <a:p>
            <a:r>
              <a:rPr lang="en-US" smtClean="0"/>
              <a:t>Click to edit Master title style</a:t>
            </a:r>
            <a:endParaRPr lang="en-US"/>
          </a:p>
        </p:txBody>
      </p:sp>
      <p:sp>
        <p:nvSpPr>
          <p:cNvPr id="3" name="Content Placeholder 2"/>
          <p:cNvSpPr>
            <a:spLocks noGrp="1"/>
          </p:cNvSpPr>
          <p:nvPr>
            <p:ph idx="1"/>
          </p:nvPr>
        </p:nvSpPr>
        <p:spPr>
          <a:xfrm>
            <a:off x="5084516" y="388346"/>
            <a:ext cx="7270044" cy="8324427"/>
          </a:xfrm>
        </p:spPr>
        <p:txBody>
          <a:bodyPr/>
          <a:lstStyle>
            <a:lvl1pPr>
              <a:defRPr sz="4600"/>
            </a:lvl1pPr>
            <a:lvl2pPr>
              <a:defRPr sz="40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243" y="2041033"/>
            <a:ext cx="4278490" cy="6671734"/>
          </a:xfrm>
        </p:spPr>
        <p:txBody>
          <a:bodyPr/>
          <a:lstStyle>
            <a:lvl1pPr marL="0" indent="0">
              <a:buNone/>
              <a:defRPr sz="2000"/>
            </a:lvl1pPr>
            <a:lvl2pPr marL="650062" indent="0">
              <a:buNone/>
              <a:defRPr sz="1700"/>
            </a:lvl2pPr>
            <a:lvl3pPr marL="1300125" indent="0">
              <a:buNone/>
              <a:defRPr sz="1400"/>
            </a:lvl3pPr>
            <a:lvl4pPr marL="1950192" indent="0">
              <a:buNone/>
              <a:defRPr sz="1300"/>
            </a:lvl4pPr>
            <a:lvl5pPr marL="2600254" indent="0">
              <a:buNone/>
              <a:defRPr sz="1300"/>
            </a:lvl5pPr>
            <a:lvl6pPr marL="3250317" indent="0">
              <a:buNone/>
              <a:defRPr sz="1300"/>
            </a:lvl6pPr>
            <a:lvl7pPr marL="3900384" indent="0">
              <a:buNone/>
              <a:defRPr sz="1300"/>
            </a:lvl7pPr>
            <a:lvl8pPr marL="4550443" indent="0">
              <a:buNone/>
              <a:defRPr sz="1300"/>
            </a:lvl8pPr>
            <a:lvl9pPr marL="5200509" indent="0">
              <a:buNone/>
              <a:defRPr sz="13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85DE3A-DB7B-2A4E-8C69-F19039F0A711}" type="slidenum">
              <a:rPr lang="en-US"/>
              <a:pPr>
                <a:defRPr/>
              </a:pPr>
              <a:t>‹#›</a:t>
            </a:fld>
            <a:endParaRPr lang="en-US"/>
          </a:p>
        </p:txBody>
      </p:sp>
    </p:spTree>
    <p:extLst>
      <p:ext uri="{BB962C8B-B14F-4D97-AF65-F5344CB8AC3E}">
        <p14:creationId xmlns:p14="http://schemas.microsoft.com/office/powerpoint/2010/main" val="2474830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032" y="6827520"/>
            <a:ext cx="7802880" cy="806027"/>
          </a:xfrm>
        </p:spPr>
        <p:txBody>
          <a:bodyPr anchor="b"/>
          <a:lstStyle>
            <a:lvl1pPr algn="l">
              <a:defRPr sz="2800" b="1"/>
            </a:lvl1pPr>
          </a:lstStyle>
          <a:p>
            <a:r>
              <a:rPr lang="en-US" smtClean="0"/>
              <a:t>Click to edit Master title style</a:t>
            </a:r>
            <a:endParaRPr lang="en-US"/>
          </a:p>
        </p:txBody>
      </p:sp>
      <p:sp>
        <p:nvSpPr>
          <p:cNvPr id="3" name="Picture Placeholder 2"/>
          <p:cNvSpPr>
            <a:spLocks noGrp="1"/>
          </p:cNvSpPr>
          <p:nvPr>
            <p:ph type="pic" idx="1"/>
          </p:nvPr>
        </p:nvSpPr>
        <p:spPr>
          <a:xfrm>
            <a:off x="2549032" y="871502"/>
            <a:ext cx="7802880" cy="5852160"/>
          </a:xfrm>
        </p:spPr>
        <p:txBody>
          <a:bodyPr/>
          <a:lstStyle>
            <a:lvl1pPr marL="0" indent="0">
              <a:buNone/>
              <a:defRPr sz="4600"/>
            </a:lvl1pPr>
            <a:lvl2pPr marL="650062" indent="0">
              <a:buNone/>
              <a:defRPr sz="4000"/>
            </a:lvl2pPr>
            <a:lvl3pPr marL="1300125" indent="0">
              <a:buNone/>
              <a:defRPr sz="3400"/>
            </a:lvl3pPr>
            <a:lvl4pPr marL="1950192" indent="0">
              <a:buNone/>
              <a:defRPr sz="2800"/>
            </a:lvl4pPr>
            <a:lvl5pPr marL="2600254" indent="0">
              <a:buNone/>
              <a:defRPr sz="2800"/>
            </a:lvl5pPr>
            <a:lvl6pPr marL="3250317" indent="0">
              <a:buNone/>
              <a:defRPr sz="2800"/>
            </a:lvl6pPr>
            <a:lvl7pPr marL="3900384" indent="0">
              <a:buNone/>
              <a:defRPr sz="2800"/>
            </a:lvl7pPr>
            <a:lvl8pPr marL="4550443" indent="0">
              <a:buNone/>
              <a:defRPr sz="2800"/>
            </a:lvl8pPr>
            <a:lvl9pPr marL="5200509" indent="0">
              <a:buNone/>
              <a:defRPr sz="2800"/>
            </a:lvl9pPr>
          </a:lstStyle>
          <a:p>
            <a:pPr lvl="0"/>
            <a:endParaRPr lang="en-US" noProof="0" dirty="0" smtClean="0"/>
          </a:p>
        </p:txBody>
      </p:sp>
      <p:sp>
        <p:nvSpPr>
          <p:cNvPr id="4" name="Text Placeholder 3"/>
          <p:cNvSpPr>
            <a:spLocks noGrp="1"/>
          </p:cNvSpPr>
          <p:nvPr>
            <p:ph type="body" sz="half" idx="2"/>
          </p:nvPr>
        </p:nvSpPr>
        <p:spPr>
          <a:xfrm>
            <a:off x="2549032" y="7633547"/>
            <a:ext cx="7802880" cy="1144693"/>
          </a:xfrm>
        </p:spPr>
        <p:txBody>
          <a:bodyPr/>
          <a:lstStyle>
            <a:lvl1pPr marL="0" indent="0">
              <a:buNone/>
              <a:defRPr sz="2000"/>
            </a:lvl1pPr>
            <a:lvl2pPr marL="650062" indent="0">
              <a:buNone/>
              <a:defRPr sz="1700"/>
            </a:lvl2pPr>
            <a:lvl3pPr marL="1300125" indent="0">
              <a:buNone/>
              <a:defRPr sz="1400"/>
            </a:lvl3pPr>
            <a:lvl4pPr marL="1950192" indent="0">
              <a:buNone/>
              <a:defRPr sz="1300"/>
            </a:lvl4pPr>
            <a:lvl5pPr marL="2600254" indent="0">
              <a:buNone/>
              <a:defRPr sz="1300"/>
            </a:lvl5pPr>
            <a:lvl6pPr marL="3250317" indent="0">
              <a:buNone/>
              <a:defRPr sz="1300"/>
            </a:lvl6pPr>
            <a:lvl7pPr marL="3900384" indent="0">
              <a:buNone/>
              <a:defRPr sz="1300"/>
            </a:lvl7pPr>
            <a:lvl8pPr marL="4550443" indent="0">
              <a:buNone/>
              <a:defRPr sz="1300"/>
            </a:lvl8pPr>
            <a:lvl9pPr marL="5200509" indent="0">
              <a:buNone/>
              <a:defRPr sz="13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75DB5F6-A28E-E241-8795-7A5518F3E99C}" type="slidenum">
              <a:rPr lang="en-US"/>
              <a:pPr>
                <a:defRPr/>
              </a:pPr>
              <a:t>‹#›</a:t>
            </a:fld>
            <a:endParaRPr lang="en-US"/>
          </a:p>
        </p:txBody>
      </p:sp>
    </p:spTree>
    <p:extLst>
      <p:ext uri="{BB962C8B-B14F-4D97-AF65-F5344CB8AC3E}">
        <p14:creationId xmlns:p14="http://schemas.microsoft.com/office/powerpoint/2010/main" val="15531090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2.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50240" y="433493"/>
            <a:ext cx="11704320"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130012" tIns="65007" rIns="130012" bIns="65007"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50240" y="2275848"/>
            <a:ext cx="11704320" cy="643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130012" tIns="65007" rIns="130012" bIns="6500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50240" y="8882098"/>
            <a:ext cx="3034453" cy="677333"/>
          </a:xfrm>
          <a:prstGeom prst="rect">
            <a:avLst/>
          </a:prstGeom>
          <a:noFill/>
          <a:ln w="9525">
            <a:noFill/>
            <a:miter lim="800000"/>
            <a:headEnd/>
            <a:tailEnd/>
          </a:ln>
          <a:effectLst/>
        </p:spPr>
        <p:txBody>
          <a:bodyPr vert="horz" wrap="square" lIns="130012" tIns="65007" rIns="130012" bIns="65007" numCol="1" anchor="t" anchorCtr="0" compatLnSpc="1">
            <a:prstTxWarp prst="textNoShape">
              <a:avLst/>
            </a:prstTxWarp>
          </a:bodyPr>
          <a:lstStyle>
            <a:lvl1pPr>
              <a:defRPr sz="2000" i="0">
                <a:solidFill>
                  <a:srgbClr val="000000"/>
                </a:solidFill>
                <a:latin typeface="Arial" charset="0"/>
                <a:ea typeface="MS PGothic" charset="0"/>
                <a:cs typeface="MS PGothic" charset="0"/>
              </a:defRPr>
            </a:lvl1pPr>
          </a:lstStyle>
          <a:p>
            <a:pPr algn="l" defTabSz="1300125" rtl="0" fontAlgn="base">
              <a:spcBef>
                <a:spcPct val="0"/>
              </a:spcBef>
              <a:spcAft>
                <a:spcPct val="0"/>
              </a:spcAft>
              <a:defRPr/>
            </a:pPr>
            <a:endParaRPr lang="en-US" kern="1200"/>
          </a:p>
        </p:txBody>
      </p:sp>
      <p:sp>
        <p:nvSpPr>
          <p:cNvPr id="1029" name="Rectangle 5"/>
          <p:cNvSpPr>
            <a:spLocks noGrp="1" noChangeArrowheads="1"/>
          </p:cNvSpPr>
          <p:nvPr>
            <p:ph type="ftr" sz="quarter" idx="3"/>
          </p:nvPr>
        </p:nvSpPr>
        <p:spPr bwMode="auto">
          <a:xfrm>
            <a:off x="4443308" y="8882098"/>
            <a:ext cx="4118187" cy="677333"/>
          </a:xfrm>
          <a:prstGeom prst="rect">
            <a:avLst/>
          </a:prstGeom>
          <a:noFill/>
          <a:ln w="9525">
            <a:noFill/>
            <a:miter lim="800000"/>
            <a:headEnd/>
            <a:tailEnd/>
          </a:ln>
          <a:effectLst/>
        </p:spPr>
        <p:txBody>
          <a:bodyPr vert="horz" wrap="square" lIns="130012" tIns="65007" rIns="130012" bIns="65007" numCol="1" anchor="t" anchorCtr="0" compatLnSpc="1">
            <a:prstTxWarp prst="textNoShape">
              <a:avLst/>
            </a:prstTxWarp>
          </a:bodyPr>
          <a:lstStyle>
            <a:lvl1pPr algn="ctr">
              <a:defRPr sz="2000" i="0">
                <a:solidFill>
                  <a:srgbClr val="000000"/>
                </a:solidFill>
                <a:latin typeface="Arial" charset="0"/>
                <a:ea typeface="MS PGothic" charset="0"/>
                <a:cs typeface="MS PGothic" charset="0"/>
              </a:defRPr>
            </a:lvl1pPr>
          </a:lstStyle>
          <a:p>
            <a:pPr defTabSz="1300125" rtl="0" fontAlgn="base">
              <a:spcBef>
                <a:spcPct val="0"/>
              </a:spcBef>
              <a:spcAft>
                <a:spcPct val="0"/>
              </a:spcAft>
              <a:defRPr/>
            </a:pPr>
            <a:endParaRPr lang="en-US" kern="1200"/>
          </a:p>
        </p:txBody>
      </p:sp>
      <p:sp>
        <p:nvSpPr>
          <p:cNvPr id="1030" name="Rectangle 6"/>
          <p:cNvSpPr>
            <a:spLocks noGrp="1" noChangeArrowheads="1"/>
          </p:cNvSpPr>
          <p:nvPr>
            <p:ph type="sldNum" sz="quarter" idx="4"/>
          </p:nvPr>
        </p:nvSpPr>
        <p:spPr bwMode="auto">
          <a:xfrm>
            <a:off x="9320107" y="8882098"/>
            <a:ext cx="3034453" cy="677333"/>
          </a:xfrm>
          <a:prstGeom prst="rect">
            <a:avLst/>
          </a:prstGeom>
          <a:noFill/>
          <a:ln w="9525">
            <a:noFill/>
            <a:miter lim="800000"/>
            <a:headEnd/>
            <a:tailEnd/>
          </a:ln>
          <a:effectLst/>
        </p:spPr>
        <p:txBody>
          <a:bodyPr vert="horz" wrap="square" lIns="130012" tIns="65007" rIns="130012" bIns="65007" numCol="1" anchor="t" anchorCtr="0" compatLnSpc="1">
            <a:prstTxWarp prst="textNoShape">
              <a:avLst/>
            </a:prstTxWarp>
          </a:bodyPr>
          <a:lstStyle>
            <a:lvl1pPr algn="r">
              <a:defRPr sz="2000" i="0">
                <a:solidFill>
                  <a:srgbClr val="000000"/>
                </a:solidFill>
                <a:latin typeface="Arial" charset="0"/>
                <a:ea typeface="MS PGothic" charset="0"/>
                <a:cs typeface="MS PGothic" charset="0"/>
              </a:defRPr>
            </a:lvl1pPr>
          </a:lstStyle>
          <a:p>
            <a:pPr defTabSz="1300125" rtl="0" fontAlgn="base">
              <a:spcBef>
                <a:spcPct val="0"/>
              </a:spcBef>
              <a:spcAft>
                <a:spcPct val="0"/>
              </a:spcAft>
              <a:defRPr/>
            </a:pPr>
            <a:fld id="{E144E4EA-A245-8B40-AB5D-F02BF2333A0E}" type="slidenum">
              <a:rPr lang="en-US" kern="1200" smtClean="0"/>
              <a:pPr defTabSz="1300125" rtl="0" fontAlgn="base">
                <a:spcBef>
                  <a:spcPct val="0"/>
                </a:spcBef>
                <a:spcAft>
                  <a:spcPct val="0"/>
                </a:spcAft>
                <a:defRPr/>
              </a:pPr>
              <a:t>‹#›</a:t>
            </a:fld>
            <a:endParaRPr lang="en-US" kern="1200"/>
          </a:p>
        </p:txBody>
      </p:sp>
    </p:spTree>
    <p:extLst>
      <p:ext uri="{BB962C8B-B14F-4D97-AF65-F5344CB8AC3E}">
        <p14:creationId xmlns:p14="http://schemas.microsoft.com/office/powerpoint/2010/main" val="2309093864"/>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6300">
          <a:solidFill>
            <a:srgbClr val="800000"/>
          </a:solidFill>
          <a:latin typeface="+mj-lt"/>
          <a:ea typeface="MS PGothic" pitchFamily="34" charset="-128"/>
          <a:cs typeface="+mj-cs"/>
        </a:defRPr>
      </a:lvl1pPr>
      <a:lvl2pPr algn="ctr" rtl="0" eaLnBrk="0" fontAlgn="base" hangingPunct="0">
        <a:spcBef>
          <a:spcPct val="0"/>
        </a:spcBef>
        <a:spcAft>
          <a:spcPct val="0"/>
        </a:spcAft>
        <a:defRPr sz="63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63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63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6300">
          <a:solidFill>
            <a:srgbClr val="800000"/>
          </a:solidFill>
          <a:latin typeface="Eras Bold ITC" pitchFamily="34" charset="0"/>
          <a:ea typeface="MS PGothic" pitchFamily="34" charset="-128"/>
          <a:cs typeface="Arial" charset="0"/>
        </a:defRPr>
      </a:lvl5pPr>
      <a:lvl6pPr marL="650062" algn="ctr" rtl="0" fontAlgn="base">
        <a:spcBef>
          <a:spcPct val="0"/>
        </a:spcBef>
        <a:spcAft>
          <a:spcPct val="0"/>
        </a:spcAft>
        <a:defRPr sz="6300">
          <a:solidFill>
            <a:srgbClr val="800000"/>
          </a:solidFill>
          <a:latin typeface="Eras Bold ITC" pitchFamily="34" charset="0"/>
          <a:cs typeface="Arial" charset="0"/>
        </a:defRPr>
      </a:lvl6pPr>
      <a:lvl7pPr marL="1300125" algn="ctr" rtl="0" fontAlgn="base">
        <a:spcBef>
          <a:spcPct val="0"/>
        </a:spcBef>
        <a:spcAft>
          <a:spcPct val="0"/>
        </a:spcAft>
        <a:defRPr sz="6300">
          <a:solidFill>
            <a:srgbClr val="800000"/>
          </a:solidFill>
          <a:latin typeface="Eras Bold ITC" pitchFamily="34" charset="0"/>
          <a:cs typeface="Arial" charset="0"/>
        </a:defRPr>
      </a:lvl7pPr>
      <a:lvl8pPr marL="1950192" algn="ctr" rtl="0" fontAlgn="base">
        <a:spcBef>
          <a:spcPct val="0"/>
        </a:spcBef>
        <a:spcAft>
          <a:spcPct val="0"/>
        </a:spcAft>
        <a:defRPr sz="6300">
          <a:solidFill>
            <a:srgbClr val="800000"/>
          </a:solidFill>
          <a:latin typeface="Eras Bold ITC" pitchFamily="34" charset="0"/>
          <a:cs typeface="Arial" charset="0"/>
        </a:defRPr>
      </a:lvl8pPr>
      <a:lvl9pPr marL="2600254" algn="ctr" rtl="0" fontAlgn="base">
        <a:spcBef>
          <a:spcPct val="0"/>
        </a:spcBef>
        <a:spcAft>
          <a:spcPct val="0"/>
        </a:spcAft>
        <a:defRPr sz="6300">
          <a:solidFill>
            <a:srgbClr val="800000"/>
          </a:solidFill>
          <a:latin typeface="Eras Bold ITC" pitchFamily="34" charset="0"/>
          <a:cs typeface="Arial" charset="0"/>
        </a:defRPr>
      </a:lvl9pPr>
    </p:titleStyle>
    <p:bodyStyle>
      <a:lvl1pPr marL="487549" indent="-487549" algn="l" rtl="0" eaLnBrk="0" fontAlgn="base" hangingPunct="0">
        <a:spcBef>
          <a:spcPct val="20000"/>
        </a:spcBef>
        <a:spcAft>
          <a:spcPct val="0"/>
        </a:spcAft>
        <a:buChar char="•"/>
        <a:defRPr sz="4600">
          <a:solidFill>
            <a:schemeClr val="tx1"/>
          </a:solidFill>
          <a:latin typeface="+mn-lt"/>
          <a:ea typeface="MS PGothic" pitchFamily="34" charset="-128"/>
          <a:cs typeface="+mn-cs"/>
        </a:defRPr>
      </a:lvl1pPr>
      <a:lvl2pPr marL="1056353" indent="-406290" algn="l" rtl="0" eaLnBrk="0" fontAlgn="base" hangingPunct="0">
        <a:spcBef>
          <a:spcPct val="20000"/>
        </a:spcBef>
        <a:spcAft>
          <a:spcPct val="0"/>
        </a:spcAft>
        <a:buChar char="–"/>
        <a:defRPr sz="4000">
          <a:solidFill>
            <a:schemeClr val="tx1"/>
          </a:solidFill>
          <a:latin typeface="+mn-lt"/>
          <a:ea typeface="Arial" charset="0"/>
          <a:cs typeface="+mn-cs"/>
        </a:defRPr>
      </a:lvl2pPr>
      <a:lvl3pPr marL="1625156" indent="-325031" algn="l" rtl="0" eaLnBrk="0" fontAlgn="base" hangingPunct="0">
        <a:spcBef>
          <a:spcPct val="20000"/>
        </a:spcBef>
        <a:spcAft>
          <a:spcPct val="0"/>
        </a:spcAft>
        <a:buChar char="•"/>
        <a:defRPr sz="3400">
          <a:solidFill>
            <a:schemeClr val="tx1"/>
          </a:solidFill>
          <a:latin typeface="+mn-lt"/>
          <a:ea typeface="Arial" charset="0"/>
          <a:cs typeface="+mn-cs"/>
        </a:defRPr>
      </a:lvl3pPr>
      <a:lvl4pPr marL="2275221" indent="-325031" algn="l" rtl="0" eaLnBrk="0" fontAlgn="base" hangingPunct="0">
        <a:spcBef>
          <a:spcPct val="20000"/>
        </a:spcBef>
        <a:spcAft>
          <a:spcPct val="0"/>
        </a:spcAft>
        <a:buChar char="–"/>
        <a:defRPr sz="2800">
          <a:solidFill>
            <a:schemeClr val="tx1"/>
          </a:solidFill>
          <a:latin typeface="+mn-lt"/>
          <a:ea typeface="Arial" charset="0"/>
          <a:cs typeface="+mn-cs"/>
        </a:defRPr>
      </a:lvl4pPr>
      <a:lvl5pPr marL="2925288" indent="-325031" algn="l" rtl="0" eaLnBrk="0" fontAlgn="base" hangingPunct="0">
        <a:spcBef>
          <a:spcPct val="20000"/>
        </a:spcBef>
        <a:spcAft>
          <a:spcPct val="0"/>
        </a:spcAft>
        <a:buChar char="»"/>
        <a:defRPr sz="2800">
          <a:solidFill>
            <a:schemeClr val="tx1"/>
          </a:solidFill>
          <a:latin typeface="+mn-lt"/>
          <a:ea typeface="Arial" charset="0"/>
          <a:cs typeface="+mn-cs"/>
        </a:defRPr>
      </a:lvl5pPr>
      <a:lvl6pPr marL="3575352" indent="-325031" algn="l" rtl="0" fontAlgn="base">
        <a:spcBef>
          <a:spcPct val="20000"/>
        </a:spcBef>
        <a:spcAft>
          <a:spcPct val="0"/>
        </a:spcAft>
        <a:buChar char="»"/>
        <a:defRPr sz="2800">
          <a:solidFill>
            <a:schemeClr val="tx1"/>
          </a:solidFill>
          <a:latin typeface="+mn-lt"/>
          <a:cs typeface="+mn-cs"/>
        </a:defRPr>
      </a:lvl6pPr>
      <a:lvl7pPr marL="4225413" indent="-325031" algn="l" rtl="0" fontAlgn="base">
        <a:spcBef>
          <a:spcPct val="20000"/>
        </a:spcBef>
        <a:spcAft>
          <a:spcPct val="0"/>
        </a:spcAft>
        <a:buChar char="»"/>
        <a:defRPr sz="2800">
          <a:solidFill>
            <a:schemeClr val="tx1"/>
          </a:solidFill>
          <a:latin typeface="+mn-lt"/>
          <a:cs typeface="+mn-cs"/>
        </a:defRPr>
      </a:lvl7pPr>
      <a:lvl8pPr marL="4875478" indent="-325031" algn="l" rtl="0" fontAlgn="base">
        <a:spcBef>
          <a:spcPct val="20000"/>
        </a:spcBef>
        <a:spcAft>
          <a:spcPct val="0"/>
        </a:spcAft>
        <a:buChar char="»"/>
        <a:defRPr sz="2800">
          <a:solidFill>
            <a:schemeClr val="tx1"/>
          </a:solidFill>
          <a:latin typeface="+mn-lt"/>
          <a:cs typeface="+mn-cs"/>
        </a:defRPr>
      </a:lvl8pPr>
      <a:lvl9pPr marL="5525539" indent="-325031" algn="l" rtl="0" fontAlgn="base">
        <a:spcBef>
          <a:spcPct val="20000"/>
        </a:spcBef>
        <a:spcAft>
          <a:spcPct val="0"/>
        </a:spcAft>
        <a:buChar char="»"/>
        <a:defRPr sz="2800">
          <a:solidFill>
            <a:schemeClr val="tx1"/>
          </a:solidFill>
          <a:latin typeface="+mn-lt"/>
          <a:cs typeface="+mn-cs"/>
        </a:defRPr>
      </a:lvl9pPr>
    </p:bodyStyle>
    <p:otherStyle>
      <a:defPPr>
        <a:defRPr lang="en-US"/>
      </a:defPPr>
      <a:lvl1pPr marL="0" algn="l" defTabSz="1300125" rtl="0" eaLnBrk="1" latinLnBrk="0" hangingPunct="1">
        <a:defRPr sz="2600" kern="1200">
          <a:solidFill>
            <a:schemeClr val="tx1"/>
          </a:solidFill>
          <a:latin typeface="+mn-lt"/>
          <a:ea typeface="+mn-ea"/>
          <a:cs typeface="+mn-cs"/>
        </a:defRPr>
      </a:lvl1pPr>
      <a:lvl2pPr marL="650062" algn="l" defTabSz="1300125" rtl="0" eaLnBrk="1" latinLnBrk="0" hangingPunct="1">
        <a:defRPr sz="2600" kern="1200">
          <a:solidFill>
            <a:schemeClr val="tx1"/>
          </a:solidFill>
          <a:latin typeface="+mn-lt"/>
          <a:ea typeface="+mn-ea"/>
          <a:cs typeface="+mn-cs"/>
        </a:defRPr>
      </a:lvl2pPr>
      <a:lvl3pPr marL="1300125" algn="l" defTabSz="1300125" rtl="0" eaLnBrk="1" latinLnBrk="0" hangingPunct="1">
        <a:defRPr sz="2600" kern="1200">
          <a:solidFill>
            <a:schemeClr val="tx1"/>
          </a:solidFill>
          <a:latin typeface="+mn-lt"/>
          <a:ea typeface="+mn-ea"/>
          <a:cs typeface="+mn-cs"/>
        </a:defRPr>
      </a:lvl3pPr>
      <a:lvl4pPr marL="1950192" algn="l" defTabSz="1300125" rtl="0" eaLnBrk="1" latinLnBrk="0" hangingPunct="1">
        <a:defRPr sz="2600" kern="1200">
          <a:solidFill>
            <a:schemeClr val="tx1"/>
          </a:solidFill>
          <a:latin typeface="+mn-lt"/>
          <a:ea typeface="+mn-ea"/>
          <a:cs typeface="+mn-cs"/>
        </a:defRPr>
      </a:lvl4pPr>
      <a:lvl5pPr marL="2600254" algn="l" defTabSz="1300125" rtl="0" eaLnBrk="1" latinLnBrk="0" hangingPunct="1">
        <a:defRPr sz="2600" kern="1200">
          <a:solidFill>
            <a:schemeClr val="tx1"/>
          </a:solidFill>
          <a:latin typeface="+mn-lt"/>
          <a:ea typeface="+mn-ea"/>
          <a:cs typeface="+mn-cs"/>
        </a:defRPr>
      </a:lvl5pPr>
      <a:lvl6pPr marL="3250317" algn="l" defTabSz="1300125" rtl="0" eaLnBrk="1" latinLnBrk="0" hangingPunct="1">
        <a:defRPr sz="2600" kern="1200">
          <a:solidFill>
            <a:schemeClr val="tx1"/>
          </a:solidFill>
          <a:latin typeface="+mn-lt"/>
          <a:ea typeface="+mn-ea"/>
          <a:cs typeface="+mn-cs"/>
        </a:defRPr>
      </a:lvl6pPr>
      <a:lvl7pPr marL="3900384" algn="l" defTabSz="1300125" rtl="0" eaLnBrk="1" latinLnBrk="0" hangingPunct="1">
        <a:defRPr sz="2600" kern="1200">
          <a:solidFill>
            <a:schemeClr val="tx1"/>
          </a:solidFill>
          <a:latin typeface="+mn-lt"/>
          <a:ea typeface="+mn-ea"/>
          <a:cs typeface="+mn-cs"/>
        </a:defRPr>
      </a:lvl7pPr>
      <a:lvl8pPr marL="4550443" algn="l" defTabSz="1300125" rtl="0" eaLnBrk="1" latinLnBrk="0" hangingPunct="1">
        <a:defRPr sz="2600" kern="1200">
          <a:solidFill>
            <a:schemeClr val="tx1"/>
          </a:solidFill>
          <a:latin typeface="+mn-lt"/>
          <a:ea typeface="+mn-ea"/>
          <a:cs typeface="+mn-cs"/>
        </a:defRPr>
      </a:lvl8pPr>
      <a:lvl9pPr marL="5200509" algn="l" defTabSz="1300125" rtl="0" eaLnBrk="1" latinLnBrk="0" hangingPunct="1">
        <a:defRPr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23906" name="Title Placeholder 1"/>
          <p:cNvSpPr>
            <a:spLocks noGrp="1"/>
          </p:cNvSpPr>
          <p:nvPr>
            <p:ph type="title"/>
          </p:nvPr>
        </p:nvSpPr>
        <p:spPr bwMode="auto">
          <a:xfrm>
            <a:off x="650240" y="390596"/>
            <a:ext cx="11704320"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130019" tIns="65010" rIns="130019" bIns="65010" numCol="1" anchor="ctr" anchorCtr="0" compatLnSpc="1">
            <a:prstTxWarp prst="textNoShape">
              <a:avLst/>
            </a:prstTxWarp>
          </a:bodyPr>
          <a:lstStyle/>
          <a:p>
            <a:pPr lvl="0"/>
            <a:r>
              <a:rPr lang="en-US"/>
              <a:t>Click to edit Master title style</a:t>
            </a:r>
          </a:p>
        </p:txBody>
      </p:sp>
      <p:sp>
        <p:nvSpPr>
          <p:cNvPr id="123907" name="Text Placeholder 2"/>
          <p:cNvSpPr>
            <a:spLocks noGrp="1"/>
          </p:cNvSpPr>
          <p:nvPr>
            <p:ph type="body" idx="1"/>
          </p:nvPr>
        </p:nvSpPr>
        <p:spPr bwMode="auto">
          <a:xfrm>
            <a:off x="650240" y="2275846"/>
            <a:ext cx="11704320" cy="643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130019" tIns="65010" rIns="130019" bIns="6501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50240" y="9040149"/>
            <a:ext cx="3034453" cy="519289"/>
          </a:xfrm>
          <a:prstGeom prst="rect">
            <a:avLst/>
          </a:prstGeom>
        </p:spPr>
        <p:txBody>
          <a:bodyPr vert="horz" lIns="130019" tIns="65010" rIns="130019" bIns="65010" rtlCol="0" anchor="ctr"/>
          <a:lstStyle>
            <a:lvl1pPr algn="l" defTabSz="650096" fontAlgn="auto">
              <a:spcBef>
                <a:spcPts val="0"/>
              </a:spcBef>
              <a:spcAft>
                <a:spcPts val="0"/>
              </a:spcAft>
              <a:defRPr sz="1700" i="0">
                <a:solidFill>
                  <a:prstClr val="black">
                    <a:tint val="75000"/>
                  </a:prstClr>
                </a:solidFill>
                <a:latin typeface="Calibri"/>
                <a:ea typeface="+mn-ea"/>
                <a:cs typeface="+mn-cs"/>
              </a:defRPr>
            </a:lvl1pPr>
          </a:lstStyle>
          <a:p>
            <a:pPr rtl="0">
              <a:defRPr/>
            </a:pPr>
            <a:fld id="{5C5B9E7F-6110-6E4B-8AC1-D6D61B14698A}" type="datetimeFigureOut">
              <a:rPr lang="en-US" kern="1200"/>
              <a:pPr rtl="0">
                <a:defRPr/>
              </a:pPr>
              <a:t>6/26/15</a:t>
            </a:fld>
            <a:endParaRPr lang="en-US" kern="1200"/>
          </a:p>
        </p:txBody>
      </p:sp>
      <p:sp>
        <p:nvSpPr>
          <p:cNvPr id="5" name="Footer Placeholder 4"/>
          <p:cNvSpPr>
            <a:spLocks noGrp="1"/>
          </p:cNvSpPr>
          <p:nvPr>
            <p:ph type="ftr" sz="quarter" idx="3"/>
          </p:nvPr>
        </p:nvSpPr>
        <p:spPr>
          <a:xfrm>
            <a:off x="4443308" y="9040149"/>
            <a:ext cx="4118187" cy="519289"/>
          </a:xfrm>
          <a:prstGeom prst="rect">
            <a:avLst/>
          </a:prstGeom>
        </p:spPr>
        <p:txBody>
          <a:bodyPr vert="horz" lIns="130019" tIns="65010" rIns="130019" bIns="65010" rtlCol="0" anchor="ctr"/>
          <a:lstStyle>
            <a:lvl1pPr algn="ctr" defTabSz="650096" fontAlgn="auto">
              <a:spcBef>
                <a:spcPts val="0"/>
              </a:spcBef>
              <a:spcAft>
                <a:spcPts val="0"/>
              </a:spcAft>
              <a:defRPr sz="1700" i="0">
                <a:solidFill>
                  <a:prstClr val="black">
                    <a:tint val="75000"/>
                  </a:prstClr>
                </a:solidFill>
                <a:latin typeface="Calibri"/>
                <a:ea typeface="+mn-ea"/>
                <a:cs typeface="+mn-cs"/>
              </a:defRPr>
            </a:lvl1pPr>
          </a:lstStyle>
          <a:p>
            <a:pPr rtl="0">
              <a:defRPr/>
            </a:pPr>
            <a:endParaRPr lang="en-US" kern="1200"/>
          </a:p>
        </p:txBody>
      </p:sp>
      <p:sp>
        <p:nvSpPr>
          <p:cNvPr id="6" name="Slide Number Placeholder 5"/>
          <p:cNvSpPr>
            <a:spLocks noGrp="1"/>
          </p:cNvSpPr>
          <p:nvPr>
            <p:ph type="sldNum" sz="quarter" idx="4"/>
          </p:nvPr>
        </p:nvSpPr>
        <p:spPr>
          <a:xfrm>
            <a:off x="9320107" y="9040149"/>
            <a:ext cx="3034453" cy="519289"/>
          </a:xfrm>
          <a:prstGeom prst="rect">
            <a:avLst/>
          </a:prstGeom>
        </p:spPr>
        <p:txBody>
          <a:bodyPr vert="horz" lIns="130019" tIns="65010" rIns="130019" bIns="65010" rtlCol="0" anchor="ctr"/>
          <a:lstStyle>
            <a:lvl1pPr algn="r" defTabSz="650096" fontAlgn="auto">
              <a:spcBef>
                <a:spcPts val="0"/>
              </a:spcBef>
              <a:spcAft>
                <a:spcPts val="0"/>
              </a:spcAft>
              <a:defRPr sz="1700" i="0">
                <a:solidFill>
                  <a:prstClr val="black">
                    <a:tint val="75000"/>
                  </a:prstClr>
                </a:solidFill>
                <a:latin typeface="Calibri"/>
                <a:ea typeface="+mn-ea"/>
                <a:cs typeface="+mn-cs"/>
              </a:defRPr>
            </a:lvl1pPr>
          </a:lstStyle>
          <a:p>
            <a:pPr rtl="0">
              <a:defRPr/>
            </a:pPr>
            <a:fld id="{42D87DCF-3141-354C-8286-856099B045B5}" type="slidenum">
              <a:rPr lang="en-US" kern="1200"/>
              <a:pPr rtl="0">
                <a:defRPr/>
              </a:pPr>
              <a:t>‹#›</a:t>
            </a:fld>
            <a:endParaRPr lang="en-US" kern="1200"/>
          </a:p>
        </p:txBody>
      </p:sp>
    </p:spTree>
    <p:extLst>
      <p:ext uri="{BB962C8B-B14F-4D97-AF65-F5344CB8AC3E}">
        <p14:creationId xmlns:p14="http://schemas.microsoft.com/office/powerpoint/2010/main" val="168434347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650096" rtl="0" eaLnBrk="0" fontAlgn="base" hangingPunct="0">
        <a:spcBef>
          <a:spcPct val="0"/>
        </a:spcBef>
        <a:spcAft>
          <a:spcPct val="0"/>
        </a:spcAft>
        <a:defRPr sz="4000" b="1" kern="1200">
          <a:solidFill>
            <a:srgbClr val="800000"/>
          </a:solidFill>
          <a:latin typeface="Candara"/>
          <a:ea typeface="ＭＳ Ｐゴシック" charset="0"/>
          <a:cs typeface="ＭＳ Ｐゴシック" charset="0"/>
        </a:defRPr>
      </a:lvl1pPr>
      <a:lvl2pPr algn="ctr" defTabSz="650096" rtl="0" eaLnBrk="0" fontAlgn="base" hangingPunct="0">
        <a:spcBef>
          <a:spcPct val="0"/>
        </a:spcBef>
        <a:spcAft>
          <a:spcPct val="0"/>
        </a:spcAft>
        <a:defRPr sz="4000" b="1">
          <a:solidFill>
            <a:srgbClr val="800000"/>
          </a:solidFill>
          <a:latin typeface="Candara" charset="0"/>
          <a:ea typeface="ＭＳ Ｐゴシック" charset="0"/>
          <a:cs typeface="ＭＳ Ｐゴシック" charset="0"/>
        </a:defRPr>
      </a:lvl2pPr>
      <a:lvl3pPr algn="ctr" defTabSz="650096" rtl="0" eaLnBrk="0" fontAlgn="base" hangingPunct="0">
        <a:spcBef>
          <a:spcPct val="0"/>
        </a:spcBef>
        <a:spcAft>
          <a:spcPct val="0"/>
        </a:spcAft>
        <a:defRPr sz="4000" b="1">
          <a:solidFill>
            <a:srgbClr val="800000"/>
          </a:solidFill>
          <a:latin typeface="Candara" charset="0"/>
          <a:ea typeface="ＭＳ Ｐゴシック" charset="0"/>
          <a:cs typeface="ＭＳ Ｐゴシック" charset="0"/>
        </a:defRPr>
      </a:lvl3pPr>
      <a:lvl4pPr algn="ctr" defTabSz="650096" rtl="0" eaLnBrk="0" fontAlgn="base" hangingPunct="0">
        <a:spcBef>
          <a:spcPct val="0"/>
        </a:spcBef>
        <a:spcAft>
          <a:spcPct val="0"/>
        </a:spcAft>
        <a:defRPr sz="4000" b="1">
          <a:solidFill>
            <a:srgbClr val="800000"/>
          </a:solidFill>
          <a:latin typeface="Candara" charset="0"/>
          <a:ea typeface="ＭＳ Ｐゴシック" charset="0"/>
          <a:cs typeface="ＭＳ Ｐゴシック" charset="0"/>
        </a:defRPr>
      </a:lvl4pPr>
      <a:lvl5pPr algn="ctr" defTabSz="650096" rtl="0" eaLnBrk="0" fontAlgn="base" hangingPunct="0">
        <a:spcBef>
          <a:spcPct val="0"/>
        </a:spcBef>
        <a:spcAft>
          <a:spcPct val="0"/>
        </a:spcAft>
        <a:defRPr sz="4000" b="1">
          <a:solidFill>
            <a:srgbClr val="800000"/>
          </a:solidFill>
          <a:latin typeface="Candara" charset="0"/>
          <a:ea typeface="ＭＳ Ｐゴシック" charset="0"/>
          <a:cs typeface="ＭＳ Ｐゴシック" charset="0"/>
        </a:defRPr>
      </a:lvl5pPr>
      <a:lvl6pPr marL="650096" algn="ctr" defTabSz="650096" rtl="0" eaLnBrk="1" fontAlgn="base" hangingPunct="1">
        <a:spcBef>
          <a:spcPct val="0"/>
        </a:spcBef>
        <a:spcAft>
          <a:spcPct val="0"/>
        </a:spcAft>
        <a:defRPr sz="6300">
          <a:solidFill>
            <a:schemeClr val="tx1"/>
          </a:solidFill>
          <a:latin typeface="Calibri" charset="0"/>
          <a:ea typeface="ＭＳ Ｐゴシック" charset="0"/>
          <a:cs typeface="ＭＳ Ｐゴシック" charset="0"/>
        </a:defRPr>
      </a:lvl6pPr>
      <a:lvl7pPr marL="1300192" algn="ctr" defTabSz="650096" rtl="0" eaLnBrk="1" fontAlgn="base" hangingPunct="1">
        <a:spcBef>
          <a:spcPct val="0"/>
        </a:spcBef>
        <a:spcAft>
          <a:spcPct val="0"/>
        </a:spcAft>
        <a:defRPr sz="6300">
          <a:solidFill>
            <a:schemeClr val="tx1"/>
          </a:solidFill>
          <a:latin typeface="Calibri" charset="0"/>
          <a:ea typeface="ＭＳ Ｐゴシック" charset="0"/>
          <a:cs typeface="ＭＳ Ｐゴシック" charset="0"/>
        </a:defRPr>
      </a:lvl7pPr>
      <a:lvl8pPr marL="1950291" algn="ctr" defTabSz="650096" rtl="0" eaLnBrk="1" fontAlgn="base" hangingPunct="1">
        <a:spcBef>
          <a:spcPct val="0"/>
        </a:spcBef>
        <a:spcAft>
          <a:spcPct val="0"/>
        </a:spcAft>
        <a:defRPr sz="6300">
          <a:solidFill>
            <a:schemeClr val="tx1"/>
          </a:solidFill>
          <a:latin typeface="Calibri" charset="0"/>
          <a:ea typeface="ＭＳ Ｐゴシック" charset="0"/>
          <a:cs typeface="ＭＳ Ｐゴシック" charset="0"/>
        </a:defRPr>
      </a:lvl8pPr>
      <a:lvl9pPr marL="2600387" algn="ctr" defTabSz="650096" rtl="0" eaLnBrk="1" fontAlgn="base" hangingPunct="1">
        <a:spcBef>
          <a:spcPct val="0"/>
        </a:spcBef>
        <a:spcAft>
          <a:spcPct val="0"/>
        </a:spcAft>
        <a:defRPr sz="6300">
          <a:solidFill>
            <a:schemeClr val="tx1"/>
          </a:solidFill>
          <a:latin typeface="Calibri" charset="0"/>
          <a:ea typeface="ＭＳ Ｐゴシック" charset="0"/>
          <a:cs typeface="ＭＳ Ｐゴシック" charset="0"/>
        </a:defRPr>
      </a:lvl9pPr>
    </p:titleStyle>
    <p:bodyStyle>
      <a:lvl1pPr marL="487573" indent="-487573" algn="l" defTabSz="650096" rtl="0" eaLnBrk="0" fontAlgn="base" hangingPunct="0">
        <a:spcBef>
          <a:spcPct val="20000"/>
        </a:spcBef>
        <a:spcAft>
          <a:spcPct val="0"/>
        </a:spcAft>
        <a:buFont typeface="Arial" charset="0"/>
        <a:buChar char="•"/>
        <a:defRPr sz="4600" kern="1200">
          <a:solidFill>
            <a:schemeClr val="tx1"/>
          </a:solidFill>
          <a:latin typeface="+mn-lt"/>
          <a:ea typeface="ＭＳ Ｐゴシック" charset="0"/>
          <a:cs typeface="ＭＳ Ｐゴシック" charset="0"/>
        </a:defRPr>
      </a:lvl1pPr>
      <a:lvl2pPr marL="1056407" indent="-406311" algn="l" defTabSz="650096" rtl="0" eaLnBrk="0" fontAlgn="base" hangingPunct="0">
        <a:spcBef>
          <a:spcPct val="20000"/>
        </a:spcBef>
        <a:spcAft>
          <a:spcPct val="0"/>
        </a:spcAft>
        <a:buFont typeface="Arial" charset="0"/>
        <a:buChar char="–"/>
        <a:defRPr sz="4000" kern="1200">
          <a:solidFill>
            <a:schemeClr val="tx1"/>
          </a:solidFill>
          <a:latin typeface="+mn-lt"/>
          <a:ea typeface="ＭＳ Ｐゴシック" charset="0"/>
          <a:cs typeface="+mn-cs"/>
        </a:defRPr>
      </a:lvl2pPr>
      <a:lvl3pPr marL="1625240" indent="-325047" algn="l" defTabSz="650096" rtl="0" eaLnBrk="0" fontAlgn="base" hangingPunct="0">
        <a:spcBef>
          <a:spcPct val="20000"/>
        </a:spcBef>
        <a:spcAft>
          <a:spcPct val="0"/>
        </a:spcAft>
        <a:buFont typeface="Arial" charset="0"/>
        <a:buChar char="•"/>
        <a:defRPr sz="3400" kern="1200">
          <a:solidFill>
            <a:schemeClr val="tx1"/>
          </a:solidFill>
          <a:latin typeface="+mn-lt"/>
          <a:ea typeface="ＭＳ Ｐゴシック" charset="0"/>
          <a:cs typeface="+mn-cs"/>
        </a:defRPr>
      </a:lvl3pPr>
      <a:lvl4pPr marL="2275338" indent="-325047" algn="l" defTabSz="650096"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4pPr>
      <a:lvl5pPr marL="2925437" indent="-325047" algn="l" defTabSz="650096"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5pPr>
      <a:lvl6pPr marL="3575535" indent="-325047" algn="l" defTabSz="650096" rtl="0" eaLnBrk="1" latinLnBrk="0" hangingPunct="1">
        <a:spcBef>
          <a:spcPct val="20000"/>
        </a:spcBef>
        <a:buFont typeface="Arial"/>
        <a:buChar char="•"/>
        <a:defRPr sz="2800" kern="1200">
          <a:solidFill>
            <a:schemeClr val="tx1"/>
          </a:solidFill>
          <a:latin typeface="+mn-lt"/>
          <a:ea typeface="+mn-ea"/>
          <a:cs typeface="+mn-cs"/>
        </a:defRPr>
      </a:lvl6pPr>
      <a:lvl7pPr marL="4225629" indent="-325047" algn="l" defTabSz="650096" rtl="0" eaLnBrk="1" latinLnBrk="0" hangingPunct="1">
        <a:spcBef>
          <a:spcPct val="20000"/>
        </a:spcBef>
        <a:buFont typeface="Arial"/>
        <a:buChar char="•"/>
        <a:defRPr sz="2800" kern="1200">
          <a:solidFill>
            <a:schemeClr val="tx1"/>
          </a:solidFill>
          <a:latin typeface="+mn-lt"/>
          <a:ea typeface="+mn-ea"/>
          <a:cs typeface="+mn-cs"/>
        </a:defRPr>
      </a:lvl7pPr>
      <a:lvl8pPr marL="4875727" indent="-325047" algn="l" defTabSz="650096" rtl="0" eaLnBrk="1" latinLnBrk="0" hangingPunct="1">
        <a:spcBef>
          <a:spcPct val="20000"/>
        </a:spcBef>
        <a:buFont typeface="Arial"/>
        <a:buChar char="•"/>
        <a:defRPr sz="2800" kern="1200">
          <a:solidFill>
            <a:schemeClr val="tx1"/>
          </a:solidFill>
          <a:latin typeface="+mn-lt"/>
          <a:ea typeface="+mn-ea"/>
          <a:cs typeface="+mn-cs"/>
        </a:defRPr>
      </a:lvl8pPr>
      <a:lvl9pPr marL="5525822" indent="-325047" algn="l" defTabSz="650096" rtl="0" eaLnBrk="1" latinLnBrk="0" hangingPunct="1">
        <a:spcBef>
          <a:spcPct val="20000"/>
        </a:spcBef>
        <a:buFont typeface="Arial"/>
        <a:buChar char="•"/>
        <a:defRPr sz="2800" kern="1200">
          <a:solidFill>
            <a:schemeClr val="tx1"/>
          </a:solidFill>
          <a:latin typeface="+mn-lt"/>
          <a:ea typeface="+mn-ea"/>
          <a:cs typeface="+mn-cs"/>
        </a:defRPr>
      </a:lvl9pPr>
    </p:bodyStyle>
    <p:otherStyle>
      <a:defPPr>
        <a:defRPr lang="en-US"/>
      </a:defPPr>
      <a:lvl1pPr marL="0" algn="l" defTabSz="650096" rtl="0" eaLnBrk="1" latinLnBrk="0" hangingPunct="1">
        <a:defRPr sz="2600" kern="1200">
          <a:solidFill>
            <a:schemeClr val="tx1"/>
          </a:solidFill>
          <a:latin typeface="+mn-lt"/>
          <a:ea typeface="+mn-ea"/>
          <a:cs typeface="+mn-cs"/>
        </a:defRPr>
      </a:lvl1pPr>
      <a:lvl2pPr marL="650096" algn="l" defTabSz="650096" rtl="0" eaLnBrk="1" latinLnBrk="0" hangingPunct="1">
        <a:defRPr sz="2600" kern="1200">
          <a:solidFill>
            <a:schemeClr val="tx1"/>
          </a:solidFill>
          <a:latin typeface="+mn-lt"/>
          <a:ea typeface="+mn-ea"/>
          <a:cs typeface="+mn-cs"/>
        </a:defRPr>
      </a:lvl2pPr>
      <a:lvl3pPr marL="1300192" algn="l" defTabSz="650096" rtl="0" eaLnBrk="1" latinLnBrk="0" hangingPunct="1">
        <a:defRPr sz="2600" kern="1200">
          <a:solidFill>
            <a:schemeClr val="tx1"/>
          </a:solidFill>
          <a:latin typeface="+mn-lt"/>
          <a:ea typeface="+mn-ea"/>
          <a:cs typeface="+mn-cs"/>
        </a:defRPr>
      </a:lvl3pPr>
      <a:lvl4pPr marL="1950291" algn="l" defTabSz="650096" rtl="0" eaLnBrk="1" latinLnBrk="0" hangingPunct="1">
        <a:defRPr sz="2600" kern="1200">
          <a:solidFill>
            <a:schemeClr val="tx1"/>
          </a:solidFill>
          <a:latin typeface="+mn-lt"/>
          <a:ea typeface="+mn-ea"/>
          <a:cs typeface="+mn-cs"/>
        </a:defRPr>
      </a:lvl4pPr>
      <a:lvl5pPr marL="2600387" algn="l" defTabSz="650096" rtl="0" eaLnBrk="1" latinLnBrk="0" hangingPunct="1">
        <a:defRPr sz="2600" kern="1200">
          <a:solidFill>
            <a:schemeClr val="tx1"/>
          </a:solidFill>
          <a:latin typeface="+mn-lt"/>
          <a:ea typeface="+mn-ea"/>
          <a:cs typeface="+mn-cs"/>
        </a:defRPr>
      </a:lvl5pPr>
      <a:lvl6pPr marL="3250484" algn="l" defTabSz="650096" rtl="0" eaLnBrk="1" latinLnBrk="0" hangingPunct="1">
        <a:defRPr sz="2600" kern="1200">
          <a:solidFill>
            <a:schemeClr val="tx1"/>
          </a:solidFill>
          <a:latin typeface="+mn-lt"/>
          <a:ea typeface="+mn-ea"/>
          <a:cs typeface="+mn-cs"/>
        </a:defRPr>
      </a:lvl6pPr>
      <a:lvl7pPr marL="3900583" algn="l" defTabSz="650096" rtl="0" eaLnBrk="1" latinLnBrk="0" hangingPunct="1">
        <a:defRPr sz="2600" kern="1200">
          <a:solidFill>
            <a:schemeClr val="tx1"/>
          </a:solidFill>
          <a:latin typeface="+mn-lt"/>
          <a:ea typeface="+mn-ea"/>
          <a:cs typeface="+mn-cs"/>
        </a:defRPr>
      </a:lvl7pPr>
      <a:lvl8pPr marL="4550676" algn="l" defTabSz="650096" rtl="0" eaLnBrk="1" latinLnBrk="0" hangingPunct="1">
        <a:defRPr sz="2600" kern="1200">
          <a:solidFill>
            <a:schemeClr val="tx1"/>
          </a:solidFill>
          <a:latin typeface="+mn-lt"/>
          <a:ea typeface="+mn-ea"/>
          <a:cs typeface="+mn-cs"/>
        </a:defRPr>
      </a:lvl8pPr>
      <a:lvl9pPr marL="5200775" algn="l" defTabSz="650096"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8241"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8064"/>
            <a:ext cx="13004800" cy="9694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94063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25119" y="2133600"/>
            <a:ext cx="12435011" cy="7620000"/>
          </a:xfrm>
        </p:spPr>
        <p:txBody>
          <a:bodyPr/>
          <a:lstStyle/>
          <a:p>
            <a:pPr marL="0" indent="0" algn="ctr">
              <a:buNone/>
            </a:pPr>
            <a:r>
              <a:rPr lang="en-US" sz="4400" b="1" i="1" baseline="30000" dirty="0" smtClean="0">
                <a:latin typeface="Candara"/>
                <a:cs typeface="Candara"/>
              </a:rPr>
              <a:t>1 </a:t>
            </a:r>
            <a:r>
              <a:rPr lang="en-US" sz="4400" b="1" i="1" dirty="0">
                <a:latin typeface="Candara"/>
                <a:cs typeface="Candara"/>
              </a:rPr>
              <a:t>Some time later </a:t>
            </a:r>
            <a:r>
              <a:rPr lang="en-US" sz="4400" b="1" i="1" dirty="0">
                <a:solidFill>
                  <a:srgbClr val="FF0000"/>
                </a:solidFill>
                <a:latin typeface="Candara"/>
                <a:cs typeface="Candara"/>
              </a:rPr>
              <a:t>God tested Abraham</a:t>
            </a:r>
            <a:r>
              <a:rPr lang="en-US" sz="4400" b="1" i="1" dirty="0">
                <a:latin typeface="Candara"/>
                <a:cs typeface="Candara"/>
              </a:rPr>
              <a:t>. </a:t>
            </a:r>
            <a:r>
              <a:rPr lang="en-US" sz="4400" b="1" i="1" dirty="0" smtClean="0">
                <a:latin typeface="Candara"/>
                <a:cs typeface="Candara"/>
              </a:rPr>
              <a:t/>
            </a:r>
            <a:br>
              <a:rPr lang="en-US" sz="4400" b="1" i="1" dirty="0" smtClean="0">
                <a:latin typeface="Candara"/>
                <a:cs typeface="Candara"/>
              </a:rPr>
            </a:br>
            <a:r>
              <a:rPr lang="en-US" sz="4400" b="1" i="1" dirty="0" smtClean="0">
                <a:latin typeface="Candara"/>
                <a:cs typeface="Candara"/>
              </a:rPr>
              <a:t>He </a:t>
            </a:r>
            <a:r>
              <a:rPr lang="en-US" sz="4400" b="1" i="1" dirty="0">
                <a:latin typeface="Candara"/>
                <a:cs typeface="Candara"/>
              </a:rPr>
              <a:t>said to him, “Abraham!” “Here I am,” </a:t>
            </a:r>
            <a:r>
              <a:rPr lang="en-US" sz="4400" b="1" i="1" dirty="0" smtClean="0">
                <a:latin typeface="Candara"/>
                <a:cs typeface="Candara"/>
              </a:rPr>
              <a:t/>
            </a:r>
            <a:br>
              <a:rPr lang="en-US" sz="4400" b="1" i="1" dirty="0" smtClean="0">
                <a:latin typeface="Candara"/>
                <a:cs typeface="Candara"/>
              </a:rPr>
            </a:br>
            <a:r>
              <a:rPr lang="en-US" sz="4400" b="1" i="1" dirty="0" smtClean="0">
                <a:latin typeface="Candara"/>
                <a:cs typeface="Candara"/>
              </a:rPr>
              <a:t>he </a:t>
            </a:r>
            <a:r>
              <a:rPr lang="en-US" sz="4400" b="1" i="1" dirty="0">
                <a:latin typeface="Candara"/>
                <a:cs typeface="Candara"/>
              </a:rPr>
              <a:t>replied. </a:t>
            </a:r>
            <a:r>
              <a:rPr lang="en-US" sz="4400" b="1" i="1" baseline="30000" dirty="0">
                <a:latin typeface="Candara"/>
                <a:cs typeface="Candara"/>
              </a:rPr>
              <a:t>2 </a:t>
            </a:r>
            <a:r>
              <a:rPr lang="en-US" sz="4400" b="1" i="1" dirty="0">
                <a:latin typeface="Candara"/>
                <a:cs typeface="Candara"/>
              </a:rPr>
              <a:t>Then God said, “Take your son</a:t>
            </a:r>
            <a:r>
              <a:rPr lang="en-US" sz="4400" b="1" i="1" dirty="0" smtClean="0">
                <a:latin typeface="Candara"/>
                <a:cs typeface="Candara"/>
              </a:rPr>
              <a:t>,</a:t>
            </a:r>
            <a:br>
              <a:rPr lang="en-US" sz="4400" b="1" i="1" dirty="0" smtClean="0">
                <a:latin typeface="Candara"/>
                <a:cs typeface="Candara"/>
              </a:rPr>
            </a:br>
            <a:r>
              <a:rPr lang="en-US" sz="4400" b="1" i="1" dirty="0" smtClean="0">
                <a:latin typeface="Candara"/>
                <a:cs typeface="Candara"/>
              </a:rPr>
              <a:t> </a:t>
            </a:r>
            <a:r>
              <a:rPr lang="en-US" sz="4400" b="1" i="1" dirty="0">
                <a:latin typeface="Candara"/>
                <a:cs typeface="Candara"/>
              </a:rPr>
              <a:t>your only son, whom you love—Isaac—and </a:t>
            </a:r>
            <a:r>
              <a:rPr lang="en-US" sz="4400" b="1" i="1" dirty="0" smtClean="0">
                <a:latin typeface="Candara"/>
                <a:cs typeface="Candara"/>
              </a:rPr>
              <a:t>go </a:t>
            </a:r>
            <a:br>
              <a:rPr lang="en-US" sz="4400" b="1" i="1" dirty="0" smtClean="0">
                <a:latin typeface="Candara"/>
                <a:cs typeface="Candara"/>
              </a:rPr>
            </a:br>
            <a:r>
              <a:rPr lang="en-US" sz="4400" b="1" i="1" dirty="0" smtClean="0">
                <a:latin typeface="Candara"/>
                <a:cs typeface="Candara"/>
              </a:rPr>
              <a:t>to </a:t>
            </a:r>
            <a:r>
              <a:rPr lang="en-US" sz="4400" b="1" i="1" dirty="0">
                <a:latin typeface="Candara"/>
                <a:cs typeface="Candara"/>
              </a:rPr>
              <a:t>the region of </a:t>
            </a:r>
            <a:r>
              <a:rPr lang="en-US" sz="4400" b="1" i="1" dirty="0" err="1">
                <a:latin typeface="Candara"/>
                <a:cs typeface="Candara"/>
              </a:rPr>
              <a:t>Moriah</a:t>
            </a:r>
            <a:r>
              <a:rPr lang="en-US" sz="4400" b="1" i="1" dirty="0">
                <a:latin typeface="Candara"/>
                <a:cs typeface="Candara"/>
              </a:rPr>
              <a:t>.  Sacrifice him there as </a:t>
            </a:r>
            <a:r>
              <a:rPr lang="en-US" sz="4400" b="1" i="1" dirty="0" smtClean="0">
                <a:latin typeface="Candara"/>
                <a:cs typeface="Candara"/>
              </a:rPr>
              <a:t>a</a:t>
            </a:r>
            <a:r>
              <a:rPr lang="en-US" sz="4400" b="1" i="1" dirty="0">
                <a:latin typeface="Candara"/>
                <a:cs typeface="Candara"/>
              </a:rPr>
              <a:t/>
            </a:r>
            <a:br>
              <a:rPr lang="en-US" sz="4400" b="1" i="1" dirty="0">
                <a:latin typeface="Candara"/>
                <a:cs typeface="Candara"/>
              </a:rPr>
            </a:br>
            <a:r>
              <a:rPr lang="en-US" sz="4400" b="1" i="1" dirty="0" smtClean="0">
                <a:latin typeface="Candara"/>
                <a:cs typeface="Candara"/>
              </a:rPr>
              <a:t>burnt </a:t>
            </a:r>
            <a:r>
              <a:rPr lang="en-US" sz="4400" b="1" i="1" dirty="0">
                <a:latin typeface="Candara"/>
                <a:cs typeface="Candara"/>
              </a:rPr>
              <a:t>offering on a mountain I will show you.” </a:t>
            </a:r>
            <a:endParaRPr lang="en-US" sz="4400" b="1" i="1" dirty="0">
              <a:latin typeface="Candara"/>
              <a:cs typeface="Candara"/>
            </a:endParaRPr>
          </a:p>
        </p:txBody>
      </p:sp>
      <p:sp>
        <p:nvSpPr>
          <p:cNvPr id="3" name="Rectangle 2"/>
          <p:cNvSpPr>
            <a:spLocks noGrp="1" noChangeArrowheads="1"/>
          </p:cNvSpPr>
          <p:nvPr>
            <p:ph type="title"/>
          </p:nvPr>
        </p:nvSpPr>
        <p:spPr>
          <a:xfrm>
            <a:off x="406400" y="838200"/>
            <a:ext cx="12192000" cy="914400"/>
          </a:xfrm>
        </p:spPr>
        <p:txBody>
          <a:bodyPr/>
          <a:lstStyle/>
          <a:p>
            <a:r>
              <a:rPr lang="en-US" sz="5400" b="1" dirty="0" smtClean="0">
                <a:latin typeface="Candara"/>
                <a:ea typeface="MS PGothic" charset="0"/>
                <a:cs typeface="Candara"/>
              </a:rPr>
              <a:t>GENESIS 22:1-2</a:t>
            </a:r>
            <a:endParaRPr lang="en-US" sz="5400" b="1" dirty="0">
              <a:latin typeface="Candara"/>
              <a:ea typeface="MS PGothic" charset="0"/>
              <a:cs typeface="Candara"/>
            </a:endParaRPr>
          </a:p>
        </p:txBody>
      </p:sp>
    </p:spTree>
    <p:extLst>
      <p:ext uri="{BB962C8B-B14F-4D97-AF65-F5344CB8AC3E}">
        <p14:creationId xmlns:p14="http://schemas.microsoft.com/office/powerpoint/2010/main" val="362657953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25119" y="3048000"/>
            <a:ext cx="12435011" cy="6705600"/>
          </a:xfrm>
        </p:spPr>
        <p:txBody>
          <a:bodyPr/>
          <a:lstStyle/>
          <a:p>
            <a:pPr marL="0" algn="ctr">
              <a:spcBef>
                <a:spcPct val="0"/>
              </a:spcBef>
              <a:buNone/>
            </a:pPr>
            <a:r>
              <a:rPr lang="en-US" sz="6000" b="1" dirty="0">
                <a:latin typeface="Candara"/>
                <a:ea typeface="Calibri" charset="0"/>
                <a:cs typeface="Candara"/>
              </a:rPr>
              <a:t>Sometimes </a:t>
            </a:r>
            <a:r>
              <a:rPr lang="en-US" sz="6000" b="1" dirty="0" smtClean="0">
                <a:latin typeface="Candara"/>
                <a:ea typeface="Calibri" charset="0"/>
                <a:cs typeface="Candara"/>
              </a:rPr>
              <a:t>God </a:t>
            </a:r>
            <a:r>
              <a:rPr lang="en-US" sz="6000" b="1" dirty="0">
                <a:latin typeface="Candara"/>
                <a:ea typeface="Calibri" charset="0"/>
                <a:cs typeface="Candara"/>
              </a:rPr>
              <a:t>will ask us to sacrifice </a:t>
            </a:r>
            <a:r>
              <a:rPr lang="en-US" sz="6000" b="1" dirty="0" smtClean="0">
                <a:latin typeface="Candara"/>
                <a:ea typeface="Calibri" charset="0"/>
                <a:cs typeface="Candara"/>
              </a:rPr>
              <a:t>our </a:t>
            </a:r>
            <a:r>
              <a:rPr lang="en-US" sz="6000" b="1" dirty="0">
                <a:latin typeface="Candara"/>
                <a:ea typeface="Calibri" charset="0"/>
                <a:cs typeface="Candara"/>
              </a:rPr>
              <a:t>most prized possession </a:t>
            </a:r>
            <a:r>
              <a:rPr lang="en-US" sz="6000" b="1" dirty="0" smtClean="0">
                <a:latin typeface="Candara"/>
                <a:ea typeface="Calibri" charset="0"/>
                <a:cs typeface="Candara"/>
              </a:rPr>
              <a:t>to </a:t>
            </a:r>
            <a:r>
              <a:rPr lang="en-US" sz="6000" b="1" dirty="0">
                <a:latin typeface="Candara"/>
                <a:ea typeface="Calibri" charset="0"/>
                <a:cs typeface="Candara"/>
              </a:rPr>
              <a:t>see if we truly fear Him.</a:t>
            </a:r>
          </a:p>
        </p:txBody>
      </p:sp>
    </p:spTree>
    <p:extLst>
      <p:ext uri="{BB962C8B-B14F-4D97-AF65-F5344CB8AC3E}">
        <p14:creationId xmlns:p14="http://schemas.microsoft.com/office/powerpoint/2010/main" val="166446437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25119" y="2133600"/>
            <a:ext cx="12435011" cy="7620000"/>
          </a:xfrm>
        </p:spPr>
        <p:txBody>
          <a:bodyPr/>
          <a:lstStyle/>
          <a:p>
            <a:pPr marL="0" indent="0" algn="ctr">
              <a:buNone/>
            </a:pPr>
            <a:r>
              <a:rPr lang="en-US" sz="4400" b="1" i="1" baseline="30000" dirty="0" smtClean="0">
                <a:latin typeface="Candara"/>
                <a:cs typeface="Candara"/>
              </a:rPr>
              <a:t>1 </a:t>
            </a:r>
            <a:r>
              <a:rPr lang="en-US" sz="4400" b="1" i="1" dirty="0">
                <a:latin typeface="Candara"/>
                <a:cs typeface="Candara"/>
              </a:rPr>
              <a:t>Some time later God tested Abraham. </a:t>
            </a:r>
            <a:r>
              <a:rPr lang="en-US" sz="4400" b="1" i="1" dirty="0" smtClean="0">
                <a:latin typeface="Candara"/>
                <a:cs typeface="Candara"/>
              </a:rPr>
              <a:t/>
            </a:r>
            <a:br>
              <a:rPr lang="en-US" sz="4400" b="1" i="1" dirty="0" smtClean="0">
                <a:latin typeface="Candara"/>
                <a:cs typeface="Candara"/>
              </a:rPr>
            </a:br>
            <a:r>
              <a:rPr lang="en-US" sz="4400" b="1" i="1" dirty="0" smtClean="0">
                <a:latin typeface="Candara"/>
                <a:cs typeface="Candara"/>
              </a:rPr>
              <a:t>He </a:t>
            </a:r>
            <a:r>
              <a:rPr lang="en-US" sz="4400" b="1" i="1" dirty="0">
                <a:latin typeface="Candara"/>
                <a:cs typeface="Candara"/>
              </a:rPr>
              <a:t>said to him, “Abraham!” “Here I am,” </a:t>
            </a:r>
            <a:r>
              <a:rPr lang="en-US" sz="4400" b="1" i="1" dirty="0" smtClean="0">
                <a:latin typeface="Candara"/>
                <a:cs typeface="Candara"/>
              </a:rPr>
              <a:t/>
            </a:r>
            <a:br>
              <a:rPr lang="en-US" sz="4400" b="1" i="1" dirty="0" smtClean="0">
                <a:latin typeface="Candara"/>
                <a:cs typeface="Candara"/>
              </a:rPr>
            </a:br>
            <a:r>
              <a:rPr lang="en-US" sz="4400" b="1" i="1" dirty="0" smtClean="0">
                <a:latin typeface="Candara"/>
                <a:cs typeface="Candara"/>
              </a:rPr>
              <a:t>he </a:t>
            </a:r>
            <a:r>
              <a:rPr lang="en-US" sz="4400" b="1" i="1" dirty="0">
                <a:latin typeface="Candara"/>
                <a:cs typeface="Candara"/>
              </a:rPr>
              <a:t>replied. </a:t>
            </a:r>
            <a:r>
              <a:rPr lang="en-US" sz="4400" b="1" i="1" baseline="30000" dirty="0">
                <a:latin typeface="Candara"/>
                <a:cs typeface="Candara"/>
              </a:rPr>
              <a:t>2 </a:t>
            </a:r>
            <a:r>
              <a:rPr lang="en-US" sz="4400" b="1" i="1" dirty="0">
                <a:latin typeface="Candara"/>
                <a:cs typeface="Candara"/>
              </a:rPr>
              <a:t>Then God said, </a:t>
            </a:r>
            <a:r>
              <a:rPr lang="en-US" sz="4400" b="1" i="1" dirty="0">
                <a:solidFill>
                  <a:srgbClr val="FF0000"/>
                </a:solidFill>
                <a:latin typeface="Candara"/>
                <a:cs typeface="Candara"/>
              </a:rPr>
              <a:t>“Take your son</a:t>
            </a:r>
            <a:r>
              <a:rPr lang="en-US" sz="4400" b="1" i="1" dirty="0" smtClean="0">
                <a:solidFill>
                  <a:srgbClr val="FF0000"/>
                </a:solidFill>
                <a:latin typeface="Candara"/>
                <a:cs typeface="Candara"/>
              </a:rPr>
              <a:t>,</a:t>
            </a:r>
            <a:br>
              <a:rPr lang="en-US" sz="4400" b="1" i="1" dirty="0" smtClean="0">
                <a:solidFill>
                  <a:srgbClr val="FF0000"/>
                </a:solidFill>
                <a:latin typeface="Candara"/>
                <a:cs typeface="Candara"/>
              </a:rPr>
            </a:br>
            <a:r>
              <a:rPr lang="en-US" sz="4400" b="1" i="1" dirty="0" smtClean="0">
                <a:solidFill>
                  <a:srgbClr val="FF0000"/>
                </a:solidFill>
                <a:latin typeface="Candara"/>
                <a:cs typeface="Candara"/>
              </a:rPr>
              <a:t> </a:t>
            </a:r>
            <a:r>
              <a:rPr lang="en-US" sz="4400" b="1" i="1" dirty="0">
                <a:solidFill>
                  <a:srgbClr val="FF0000"/>
                </a:solidFill>
                <a:latin typeface="Candara"/>
                <a:cs typeface="Candara"/>
              </a:rPr>
              <a:t>your only son, whom you love—Isaac</a:t>
            </a:r>
            <a:r>
              <a:rPr lang="en-US" sz="4400" b="1" i="1" dirty="0">
                <a:latin typeface="Candara"/>
                <a:cs typeface="Candara"/>
              </a:rPr>
              <a:t>—and </a:t>
            </a:r>
            <a:r>
              <a:rPr lang="en-US" sz="4400" b="1" i="1" dirty="0" smtClean="0">
                <a:latin typeface="Candara"/>
                <a:cs typeface="Candara"/>
              </a:rPr>
              <a:t>go </a:t>
            </a:r>
            <a:br>
              <a:rPr lang="en-US" sz="4400" b="1" i="1" dirty="0" smtClean="0">
                <a:latin typeface="Candara"/>
                <a:cs typeface="Candara"/>
              </a:rPr>
            </a:br>
            <a:r>
              <a:rPr lang="en-US" sz="4400" b="1" i="1" dirty="0" smtClean="0">
                <a:latin typeface="Candara"/>
                <a:cs typeface="Candara"/>
              </a:rPr>
              <a:t>to </a:t>
            </a:r>
            <a:r>
              <a:rPr lang="en-US" sz="4400" b="1" i="1" dirty="0">
                <a:latin typeface="Candara"/>
                <a:cs typeface="Candara"/>
              </a:rPr>
              <a:t>the region of </a:t>
            </a:r>
            <a:r>
              <a:rPr lang="en-US" sz="4400" b="1" i="1" dirty="0" err="1">
                <a:latin typeface="Candara"/>
                <a:cs typeface="Candara"/>
              </a:rPr>
              <a:t>Moriah</a:t>
            </a:r>
            <a:r>
              <a:rPr lang="en-US" sz="4400" b="1" i="1" dirty="0">
                <a:latin typeface="Candara"/>
                <a:cs typeface="Candara"/>
              </a:rPr>
              <a:t>.  </a:t>
            </a:r>
            <a:r>
              <a:rPr lang="en-US" sz="4400" b="1" i="1" dirty="0">
                <a:solidFill>
                  <a:srgbClr val="FF0000"/>
                </a:solidFill>
                <a:latin typeface="Candara"/>
                <a:cs typeface="Candara"/>
              </a:rPr>
              <a:t>Sacrifice him </a:t>
            </a:r>
            <a:r>
              <a:rPr lang="en-US" sz="4400" b="1" i="1" dirty="0">
                <a:latin typeface="Candara"/>
                <a:cs typeface="Candara"/>
              </a:rPr>
              <a:t>there as </a:t>
            </a:r>
            <a:r>
              <a:rPr lang="en-US" sz="4400" b="1" i="1" dirty="0" smtClean="0">
                <a:latin typeface="Candara"/>
                <a:cs typeface="Candara"/>
              </a:rPr>
              <a:t>a</a:t>
            </a:r>
            <a:r>
              <a:rPr lang="en-US" sz="4400" b="1" i="1" dirty="0">
                <a:latin typeface="Candara"/>
                <a:cs typeface="Candara"/>
              </a:rPr>
              <a:t/>
            </a:r>
            <a:br>
              <a:rPr lang="en-US" sz="4400" b="1" i="1" dirty="0">
                <a:latin typeface="Candara"/>
                <a:cs typeface="Candara"/>
              </a:rPr>
            </a:br>
            <a:r>
              <a:rPr lang="en-US" sz="4400" b="1" i="1" dirty="0" smtClean="0">
                <a:latin typeface="Candara"/>
                <a:cs typeface="Candara"/>
              </a:rPr>
              <a:t>burnt </a:t>
            </a:r>
            <a:r>
              <a:rPr lang="en-US" sz="4400" b="1" i="1" dirty="0">
                <a:latin typeface="Candara"/>
                <a:cs typeface="Candara"/>
              </a:rPr>
              <a:t>offering on a mountain I will show you.” </a:t>
            </a:r>
            <a:endParaRPr lang="en-US" sz="4400" b="1" i="1" dirty="0">
              <a:latin typeface="Candara"/>
              <a:cs typeface="Candara"/>
            </a:endParaRPr>
          </a:p>
        </p:txBody>
      </p:sp>
      <p:sp>
        <p:nvSpPr>
          <p:cNvPr id="3" name="Rectangle 2"/>
          <p:cNvSpPr>
            <a:spLocks noGrp="1" noChangeArrowheads="1"/>
          </p:cNvSpPr>
          <p:nvPr>
            <p:ph type="title"/>
          </p:nvPr>
        </p:nvSpPr>
        <p:spPr>
          <a:xfrm>
            <a:off x="406400" y="838200"/>
            <a:ext cx="12192000" cy="914400"/>
          </a:xfrm>
        </p:spPr>
        <p:txBody>
          <a:bodyPr/>
          <a:lstStyle/>
          <a:p>
            <a:r>
              <a:rPr lang="en-US" sz="5400" b="1" dirty="0" smtClean="0">
                <a:latin typeface="Candara"/>
                <a:ea typeface="MS PGothic" charset="0"/>
                <a:cs typeface="Candara"/>
              </a:rPr>
              <a:t>GENESIS 22:1-2</a:t>
            </a:r>
            <a:endParaRPr lang="en-US" sz="5400" b="1" dirty="0">
              <a:latin typeface="Candara"/>
              <a:ea typeface="MS PGothic" charset="0"/>
              <a:cs typeface="Candara"/>
            </a:endParaRPr>
          </a:p>
        </p:txBody>
      </p:sp>
    </p:spTree>
    <p:extLst>
      <p:ext uri="{BB962C8B-B14F-4D97-AF65-F5344CB8AC3E}">
        <p14:creationId xmlns:p14="http://schemas.microsoft.com/office/powerpoint/2010/main" val="396178245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25119" y="3352800"/>
            <a:ext cx="12435011" cy="6400800"/>
          </a:xfrm>
        </p:spPr>
        <p:txBody>
          <a:bodyPr/>
          <a:lstStyle/>
          <a:p>
            <a:pPr marL="0" algn="ctr">
              <a:spcBef>
                <a:spcPct val="0"/>
              </a:spcBef>
              <a:buNone/>
            </a:pPr>
            <a:r>
              <a:rPr lang="en-US" sz="6000" b="1" dirty="0">
                <a:latin typeface="Candara"/>
                <a:ea typeface="Calibri" charset="0"/>
                <a:cs typeface="Candara"/>
              </a:rPr>
              <a:t>How do we pass </a:t>
            </a:r>
            <a:endParaRPr lang="en-US" sz="6000" b="1" dirty="0" smtClean="0">
              <a:latin typeface="Candara"/>
              <a:ea typeface="Calibri" charset="0"/>
              <a:cs typeface="Candara"/>
            </a:endParaRPr>
          </a:p>
          <a:p>
            <a:pPr marL="0" algn="ctr">
              <a:spcBef>
                <a:spcPct val="0"/>
              </a:spcBef>
              <a:buNone/>
            </a:pPr>
            <a:r>
              <a:rPr lang="en-US" sz="6000" b="1" dirty="0" smtClean="0">
                <a:latin typeface="Candara"/>
                <a:ea typeface="Calibri" charset="0"/>
                <a:cs typeface="Candara"/>
              </a:rPr>
              <a:t>the test of God?</a:t>
            </a:r>
            <a:endParaRPr lang="en-US" sz="6000" b="1" dirty="0">
              <a:latin typeface="Candara"/>
              <a:ea typeface="Calibri" charset="0"/>
              <a:cs typeface="Candara"/>
            </a:endParaRPr>
          </a:p>
        </p:txBody>
      </p:sp>
    </p:spTree>
    <p:extLst>
      <p:ext uri="{BB962C8B-B14F-4D97-AF65-F5344CB8AC3E}">
        <p14:creationId xmlns:p14="http://schemas.microsoft.com/office/powerpoint/2010/main" val="180891387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25119" y="3352800"/>
            <a:ext cx="12435011" cy="6400800"/>
          </a:xfrm>
        </p:spPr>
        <p:txBody>
          <a:bodyPr/>
          <a:lstStyle/>
          <a:p>
            <a:pPr marL="0" algn="ctr">
              <a:spcBef>
                <a:spcPct val="0"/>
              </a:spcBef>
              <a:buNone/>
            </a:pPr>
            <a:r>
              <a:rPr lang="en-US" sz="6000" b="1" dirty="0">
                <a:latin typeface="Candara"/>
                <a:ea typeface="Calibri" charset="0"/>
                <a:cs typeface="Candara"/>
              </a:rPr>
              <a:t>We </a:t>
            </a:r>
            <a:r>
              <a:rPr lang="en-US" sz="6000" b="1" dirty="0" smtClean="0">
                <a:latin typeface="Candara"/>
                <a:ea typeface="Calibri" charset="0"/>
                <a:cs typeface="Candara"/>
              </a:rPr>
              <a:t>obey </a:t>
            </a:r>
            <a:r>
              <a:rPr lang="en-US" sz="6000" b="1" dirty="0">
                <a:latin typeface="Candara"/>
                <a:ea typeface="Calibri" charset="0"/>
                <a:cs typeface="Candara"/>
              </a:rPr>
              <a:t>God’s </a:t>
            </a:r>
            <a:r>
              <a:rPr lang="en-US" sz="6000" b="1" dirty="0" smtClean="0">
                <a:latin typeface="Candara"/>
                <a:ea typeface="Calibri" charset="0"/>
                <a:cs typeface="Candara"/>
              </a:rPr>
              <a:t>commands </a:t>
            </a:r>
            <a:endParaRPr lang="en-US" sz="6000" b="1" dirty="0">
              <a:latin typeface="Candara"/>
              <a:ea typeface="Calibri" charset="0"/>
              <a:cs typeface="Candara"/>
            </a:endParaRPr>
          </a:p>
          <a:p>
            <a:pPr marL="0" algn="ctr">
              <a:spcBef>
                <a:spcPct val="0"/>
              </a:spcBef>
              <a:buNone/>
            </a:pPr>
            <a:r>
              <a:rPr lang="en-US" sz="6000" b="1" dirty="0">
                <a:latin typeface="Candara"/>
                <a:ea typeface="Calibri" charset="0"/>
                <a:cs typeface="Candara"/>
              </a:rPr>
              <a:t>in light of His </a:t>
            </a:r>
            <a:r>
              <a:rPr lang="en-US" sz="6000" b="1" dirty="0" smtClean="0">
                <a:latin typeface="Candara"/>
                <a:ea typeface="Calibri" charset="0"/>
                <a:cs typeface="Candara"/>
              </a:rPr>
              <a:t>Promises.</a:t>
            </a:r>
            <a:endParaRPr lang="en-US" sz="6000" b="1" dirty="0">
              <a:latin typeface="Candara"/>
              <a:ea typeface="Calibri" charset="0"/>
              <a:cs typeface="Candara"/>
            </a:endParaRPr>
          </a:p>
        </p:txBody>
      </p:sp>
    </p:spTree>
    <p:extLst>
      <p:ext uri="{BB962C8B-B14F-4D97-AF65-F5344CB8AC3E}">
        <p14:creationId xmlns:p14="http://schemas.microsoft.com/office/powerpoint/2010/main" val="61945003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25119" y="2133600"/>
            <a:ext cx="12435011" cy="7620000"/>
          </a:xfrm>
        </p:spPr>
        <p:txBody>
          <a:bodyPr/>
          <a:lstStyle/>
          <a:p>
            <a:pPr marL="0" indent="0" algn="ctr">
              <a:buNone/>
            </a:pPr>
            <a:r>
              <a:rPr lang="en-US" sz="4400" b="1" i="1" baseline="30000" dirty="0" smtClean="0">
                <a:latin typeface="Candara"/>
                <a:cs typeface="Candara"/>
              </a:rPr>
              <a:t>15</a:t>
            </a:r>
            <a:r>
              <a:rPr lang="en-US" sz="4400" b="1" i="1" baseline="30000" dirty="0">
                <a:latin typeface="Candara"/>
                <a:cs typeface="Candara"/>
              </a:rPr>
              <a:t> </a:t>
            </a:r>
            <a:r>
              <a:rPr lang="en-US" sz="4400" b="1" i="1" dirty="0">
                <a:latin typeface="Candara"/>
                <a:cs typeface="Candara"/>
              </a:rPr>
              <a:t>The angel of the </a:t>
            </a:r>
            <a:r>
              <a:rPr lang="en-US" sz="4400" b="1" i="1" cap="small" dirty="0">
                <a:latin typeface="Candara"/>
                <a:cs typeface="Candara"/>
              </a:rPr>
              <a:t>Lord </a:t>
            </a:r>
            <a:r>
              <a:rPr lang="en-US" sz="4400" b="1" i="1" dirty="0">
                <a:latin typeface="Candara"/>
                <a:cs typeface="Candara"/>
              </a:rPr>
              <a:t>called </a:t>
            </a:r>
            <a:r>
              <a:rPr lang="en-US" sz="4400" b="1" i="1" dirty="0" smtClean="0">
                <a:latin typeface="Candara"/>
                <a:cs typeface="Candara"/>
              </a:rPr>
              <a:t/>
            </a:r>
            <a:br>
              <a:rPr lang="en-US" sz="4400" b="1" i="1" dirty="0" smtClean="0">
                <a:latin typeface="Candara"/>
                <a:cs typeface="Candara"/>
              </a:rPr>
            </a:br>
            <a:r>
              <a:rPr lang="en-US" sz="4400" b="1" i="1" dirty="0" smtClean="0">
                <a:latin typeface="Candara"/>
                <a:cs typeface="Candara"/>
              </a:rPr>
              <a:t>to </a:t>
            </a:r>
            <a:r>
              <a:rPr lang="en-US" sz="4400" b="1" i="1" dirty="0">
                <a:latin typeface="Candara"/>
                <a:cs typeface="Candara"/>
              </a:rPr>
              <a:t>Abraham from heaven a second </a:t>
            </a:r>
            <a:r>
              <a:rPr lang="en-US" sz="4400" b="1" i="1" dirty="0" smtClean="0">
                <a:latin typeface="Candara"/>
                <a:cs typeface="Candara"/>
              </a:rPr>
              <a:t/>
            </a:r>
            <a:br>
              <a:rPr lang="en-US" sz="4400" b="1" i="1" dirty="0" smtClean="0">
                <a:latin typeface="Candara"/>
                <a:cs typeface="Candara"/>
              </a:rPr>
            </a:br>
            <a:r>
              <a:rPr lang="en-US" sz="4400" b="1" i="1" dirty="0" smtClean="0">
                <a:latin typeface="Candara"/>
                <a:cs typeface="Candara"/>
              </a:rPr>
              <a:t>time </a:t>
            </a:r>
            <a:r>
              <a:rPr lang="en-US" sz="4400" b="1" i="1" baseline="30000" dirty="0" smtClean="0">
                <a:latin typeface="Candara"/>
                <a:cs typeface="Candara"/>
              </a:rPr>
              <a:t>16</a:t>
            </a:r>
            <a:r>
              <a:rPr lang="en-US" sz="4400" b="1" i="1" baseline="30000" dirty="0">
                <a:latin typeface="Candara"/>
                <a:cs typeface="Candara"/>
              </a:rPr>
              <a:t> </a:t>
            </a:r>
            <a:r>
              <a:rPr lang="en-US" sz="4400" b="1" i="1" dirty="0">
                <a:latin typeface="Candara"/>
                <a:cs typeface="Candara"/>
              </a:rPr>
              <a:t>and said, “I swear by myself, </a:t>
            </a:r>
            <a:r>
              <a:rPr lang="en-US" sz="4400" b="1" i="1" dirty="0" smtClean="0">
                <a:latin typeface="Candara"/>
                <a:cs typeface="Candara"/>
              </a:rPr>
              <a:t/>
            </a:r>
            <a:br>
              <a:rPr lang="en-US" sz="4400" b="1" i="1" dirty="0" smtClean="0">
                <a:latin typeface="Candara"/>
                <a:cs typeface="Candara"/>
              </a:rPr>
            </a:br>
            <a:r>
              <a:rPr lang="en-US" sz="4400" b="1" i="1" dirty="0" smtClean="0">
                <a:latin typeface="Candara"/>
                <a:cs typeface="Candara"/>
              </a:rPr>
              <a:t>declares </a:t>
            </a:r>
            <a:r>
              <a:rPr lang="en-US" sz="4400" b="1" i="1" dirty="0">
                <a:latin typeface="Candara"/>
                <a:cs typeface="Candara"/>
              </a:rPr>
              <a:t>the </a:t>
            </a:r>
            <a:r>
              <a:rPr lang="en-US" sz="4400" b="1" i="1" cap="small" dirty="0">
                <a:latin typeface="Candara"/>
                <a:cs typeface="Candara"/>
              </a:rPr>
              <a:t>Lord</a:t>
            </a:r>
            <a:r>
              <a:rPr lang="en-US" sz="4400" b="1" i="1" dirty="0">
                <a:latin typeface="Candara"/>
                <a:cs typeface="Candara"/>
              </a:rPr>
              <a:t>, that because you </a:t>
            </a:r>
            <a:r>
              <a:rPr lang="en-US" sz="4400" b="1" i="1" dirty="0" smtClean="0">
                <a:latin typeface="Candara"/>
                <a:cs typeface="Candara"/>
              </a:rPr>
              <a:t/>
            </a:r>
            <a:br>
              <a:rPr lang="en-US" sz="4400" b="1" i="1" dirty="0" smtClean="0">
                <a:latin typeface="Candara"/>
                <a:cs typeface="Candara"/>
              </a:rPr>
            </a:br>
            <a:r>
              <a:rPr lang="en-US" sz="4400" b="1" i="1" dirty="0" smtClean="0">
                <a:solidFill>
                  <a:srgbClr val="FF0000"/>
                </a:solidFill>
                <a:latin typeface="Candara"/>
                <a:cs typeface="Candara"/>
              </a:rPr>
              <a:t>have done </a:t>
            </a:r>
            <a:r>
              <a:rPr lang="en-US" sz="4400" b="1" i="1" dirty="0">
                <a:solidFill>
                  <a:srgbClr val="FF0000"/>
                </a:solidFill>
                <a:latin typeface="Candara"/>
                <a:cs typeface="Candara"/>
              </a:rPr>
              <a:t>this and have not withheld </a:t>
            </a:r>
            <a:r>
              <a:rPr lang="en-US" sz="4400" b="1" i="1" dirty="0" smtClean="0">
                <a:solidFill>
                  <a:srgbClr val="FF0000"/>
                </a:solidFill>
                <a:latin typeface="Candara"/>
                <a:cs typeface="Candara"/>
              </a:rPr>
              <a:t/>
            </a:r>
            <a:br>
              <a:rPr lang="en-US" sz="4400" b="1" i="1" dirty="0" smtClean="0">
                <a:solidFill>
                  <a:srgbClr val="FF0000"/>
                </a:solidFill>
                <a:latin typeface="Candara"/>
                <a:cs typeface="Candara"/>
              </a:rPr>
            </a:br>
            <a:r>
              <a:rPr lang="en-US" sz="4400" b="1" i="1" dirty="0" smtClean="0">
                <a:solidFill>
                  <a:srgbClr val="FF0000"/>
                </a:solidFill>
                <a:latin typeface="Candara"/>
                <a:cs typeface="Candara"/>
              </a:rPr>
              <a:t>your </a:t>
            </a:r>
            <a:r>
              <a:rPr lang="en-US" sz="4400" b="1" i="1" dirty="0">
                <a:solidFill>
                  <a:srgbClr val="FF0000"/>
                </a:solidFill>
                <a:latin typeface="Candara"/>
                <a:cs typeface="Candara"/>
              </a:rPr>
              <a:t>son, your only son, </a:t>
            </a:r>
            <a:endParaRPr lang="en-US" sz="4400" b="1" i="1" spc="-10" dirty="0">
              <a:solidFill>
                <a:srgbClr val="FF0000"/>
              </a:solidFill>
              <a:latin typeface="Candara"/>
              <a:cs typeface="Candara"/>
            </a:endParaRPr>
          </a:p>
        </p:txBody>
      </p:sp>
      <p:sp>
        <p:nvSpPr>
          <p:cNvPr id="3" name="Rectangle 2"/>
          <p:cNvSpPr>
            <a:spLocks noGrp="1" noChangeArrowheads="1"/>
          </p:cNvSpPr>
          <p:nvPr>
            <p:ph type="title"/>
          </p:nvPr>
        </p:nvSpPr>
        <p:spPr>
          <a:xfrm>
            <a:off x="406400" y="838200"/>
            <a:ext cx="12192000" cy="914400"/>
          </a:xfrm>
        </p:spPr>
        <p:txBody>
          <a:bodyPr/>
          <a:lstStyle/>
          <a:p>
            <a:r>
              <a:rPr lang="en-US" sz="5400" b="1" dirty="0" smtClean="0">
                <a:latin typeface="Candara"/>
                <a:ea typeface="MS PGothic" charset="0"/>
                <a:cs typeface="Candara"/>
              </a:rPr>
              <a:t>GENESIS 22:15-19</a:t>
            </a:r>
            <a:endParaRPr lang="en-US" sz="5400" b="1" dirty="0">
              <a:latin typeface="Candara"/>
              <a:ea typeface="MS PGothic" charset="0"/>
              <a:cs typeface="Candara"/>
            </a:endParaRPr>
          </a:p>
        </p:txBody>
      </p:sp>
    </p:spTree>
    <p:extLst>
      <p:ext uri="{BB962C8B-B14F-4D97-AF65-F5344CB8AC3E}">
        <p14:creationId xmlns:p14="http://schemas.microsoft.com/office/powerpoint/2010/main" val="14579580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25119" y="2133600"/>
            <a:ext cx="12435011" cy="7620000"/>
          </a:xfrm>
        </p:spPr>
        <p:txBody>
          <a:bodyPr/>
          <a:lstStyle/>
          <a:p>
            <a:pPr marL="0" indent="0" algn="ctr">
              <a:buNone/>
            </a:pPr>
            <a:r>
              <a:rPr lang="en-US" sz="4400" b="1" i="1" baseline="30000" dirty="0">
                <a:latin typeface="Candara"/>
                <a:cs typeface="Candara"/>
              </a:rPr>
              <a:t>17 </a:t>
            </a:r>
            <a:r>
              <a:rPr lang="en-US" sz="4400" b="1" i="1" dirty="0">
                <a:latin typeface="Candara"/>
                <a:cs typeface="Candara"/>
              </a:rPr>
              <a:t>I will surely </a:t>
            </a:r>
            <a:r>
              <a:rPr lang="en-US" sz="4400" b="1" i="1" dirty="0">
                <a:solidFill>
                  <a:srgbClr val="FF0000"/>
                </a:solidFill>
                <a:latin typeface="Candara"/>
                <a:cs typeface="Candara"/>
              </a:rPr>
              <a:t>bless you and m</a:t>
            </a:r>
            <a:r>
              <a:rPr lang="en-US" sz="4400" b="1" i="1" dirty="0" smtClean="0">
                <a:solidFill>
                  <a:srgbClr val="FF0000"/>
                </a:solidFill>
                <a:latin typeface="Candara"/>
                <a:cs typeface="Candara"/>
              </a:rPr>
              <a:t>ake </a:t>
            </a:r>
            <a:br>
              <a:rPr lang="en-US" sz="4400" b="1" i="1" dirty="0" smtClean="0">
                <a:solidFill>
                  <a:srgbClr val="FF0000"/>
                </a:solidFill>
                <a:latin typeface="Candara"/>
                <a:cs typeface="Candara"/>
              </a:rPr>
            </a:br>
            <a:r>
              <a:rPr lang="en-US" sz="4400" b="1" i="1" dirty="0" smtClean="0">
                <a:solidFill>
                  <a:srgbClr val="FF0000"/>
                </a:solidFill>
                <a:latin typeface="Candara"/>
                <a:cs typeface="Candara"/>
              </a:rPr>
              <a:t>your </a:t>
            </a:r>
            <a:r>
              <a:rPr lang="en-US" sz="4400" b="1" i="1" dirty="0">
                <a:solidFill>
                  <a:srgbClr val="FF0000"/>
                </a:solidFill>
                <a:latin typeface="Candara"/>
                <a:cs typeface="Candara"/>
              </a:rPr>
              <a:t>descendants as numerous </a:t>
            </a:r>
            <a:r>
              <a:rPr lang="en-US" sz="4400" b="1" i="1" dirty="0" smtClean="0">
                <a:solidFill>
                  <a:srgbClr val="FF0000"/>
                </a:solidFill>
                <a:latin typeface="Candara"/>
                <a:cs typeface="Candara"/>
              </a:rPr>
              <a:t>as </a:t>
            </a:r>
            <a:r>
              <a:rPr lang="en-US" sz="4400" b="1" i="1" dirty="0">
                <a:solidFill>
                  <a:srgbClr val="FF0000"/>
                </a:solidFill>
                <a:latin typeface="Candara"/>
                <a:cs typeface="Candara"/>
              </a:rPr>
              <a:t>the stars </a:t>
            </a:r>
            <a:r>
              <a:rPr lang="en-US" sz="4400" b="1" i="1" dirty="0" smtClean="0">
                <a:solidFill>
                  <a:srgbClr val="FF0000"/>
                </a:solidFill>
                <a:latin typeface="Candara"/>
                <a:cs typeface="Candara"/>
              </a:rPr>
              <a:t/>
            </a:r>
            <a:br>
              <a:rPr lang="en-US" sz="4400" b="1" i="1" dirty="0" smtClean="0">
                <a:solidFill>
                  <a:srgbClr val="FF0000"/>
                </a:solidFill>
                <a:latin typeface="Candara"/>
                <a:cs typeface="Candara"/>
              </a:rPr>
            </a:br>
            <a:r>
              <a:rPr lang="en-US" sz="4400" b="1" i="1" dirty="0" smtClean="0">
                <a:solidFill>
                  <a:srgbClr val="FF0000"/>
                </a:solidFill>
                <a:latin typeface="Candara"/>
                <a:cs typeface="Candara"/>
              </a:rPr>
              <a:t>in the </a:t>
            </a:r>
            <a:r>
              <a:rPr lang="en-US" sz="4400" b="1" i="1" dirty="0">
                <a:solidFill>
                  <a:srgbClr val="FF0000"/>
                </a:solidFill>
                <a:latin typeface="Candara"/>
                <a:cs typeface="Candara"/>
              </a:rPr>
              <a:t>sky and as the sand on the </a:t>
            </a:r>
            <a:r>
              <a:rPr lang="en-US" sz="4400" b="1" i="1" dirty="0" smtClean="0">
                <a:solidFill>
                  <a:srgbClr val="FF0000"/>
                </a:solidFill>
                <a:latin typeface="Candara"/>
                <a:cs typeface="Candara"/>
              </a:rPr>
              <a:t>seashore</a:t>
            </a:r>
            <a:r>
              <a:rPr lang="en-US" sz="4400" b="1" i="1" dirty="0">
                <a:solidFill>
                  <a:srgbClr val="FF0000"/>
                </a:solidFill>
                <a:latin typeface="Candara"/>
                <a:cs typeface="Candara"/>
              </a:rPr>
              <a:t>.</a:t>
            </a:r>
            <a:r>
              <a:rPr lang="en-US" sz="4400" b="1" i="1" dirty="0">
                <a:latin typeface="Candara"/>
                <a:cs typeface="Candara"/>
              </a:rPr>
              <a:t> </a:t>
            </a:r>
            <a:r>
              <a:rPr lang="en-US" sz="4400" b="1" i="1" dirty="0" smtClean="0">
                <a:latin typeface="Candara"/>
                <a:cs typeface="Candara"/>
              </a:rPr>
              <a:t>Your</a:t>
            </a:r>
            <a:br>
              <a:rPr lang="en-US" sz="4400" b="1" i="1" dirty="0" smtClean="0">
                <a:latin typeface="Candara"/>
                <a:cs typeface="Candara"/>
              </a:rPr>
            </a:br>
            <a:r>
              <a:rPr lang="en-US" sz="4400" b="1" i="1" dirty="0" smtClean="0">
                <a:latin typeface="Candara"/>
                <a:cs typeface="Candara"/>
              </a:rPr>
              <a:t>descendants </a:t>
            </a:r>
            <a:r>
              <a:rPr lang="en-US" sz="4400" b="1" i="1" dirty="0">
                <a:latin typeface="Candara"/>
                <a:cs typeface="Candara"/>
              </a:rPr>
              <a:t>will take possession </a:t>
            </a:r>
            <a:r>
              <a:rPr lang="en-US" sz="4400" b="1" i="1" dirty="0" smtClean="0">
                <a:latin typeface="Candara"/>
                <a:cs typeface="Candara"/>
              </a:rPr>
              <a:t>of </a:t>
            </a:r>
            <a:r>
              <a:rPr lang="en-US" sz="4400" b="1" i="1" dirty="0">
                <a:latin typeface="Candara"/>
                <a:cs typeface="Candara"/>
              </a:rPr>
              <a:t>the cities </a:t>
            </a:r>
            <a:r>
              <a:rPr lang="en-US" sz="4400" b="1" i="1" dirty="0" smtClean="0">
                <a:latin typeface="Candara"/>
                <a:cs typeface="Candara"/>
              </a:rPr>
              <a:t>of</a:t>
            </a:r>
            <a:br>
              <a:rPr lang="en-US" sz="4400" b="1" i="1" dirty="0" smtClean="0">
                <a:latin typeface="Candara"/>
                <a:cs typeface="Candara"/>
              </a:rPr>
            </a:br>
            <a:r>
              <a:rPr lang="en-US" sz="4400" b="1" i="1" dirty="0" smtClean="0">
                <a:latin typeface="Candara"/>
                <a:cs typeface="Candara"/>
              </a:rPr>
              <a:t> </a:t>
            </a:r>
            <a:r>
              <a:rPr lang="en-US" sz="4400" b="1" i="1" dirty="0">
                <a:latin typeface="Candara"/>
                <a:cs typeface="Candara"/>
              </a:rPr>
              <a:t>their enemies, </a:t>
            </a:r>
            <a:r>
              <a:rPr lang="en-US" sz="4400" b="1" i="1" baseline="30000" dirty="0">
                <a:latin typeface="Candara"/>
                <a:cs typeface="Candara"/>
              </a:rPr>
              <a:t>18 </a:t>
            </a:r>
            <a:r>
              <a:rPr lang="en-US" sz="4400" b="1" i="1" dirty="0">
                <a:latin typeface="Candara"/>
                <a:cs typeface="Candara"/>
              </a:rPr>
              <a:t>and through </a:t>
            </a:r>
            <a:r>
              <a:rPr lang="en-US" sz="4400" b="1" i="1" dirty="0" smtClean="0">
                <a:latin typeface="Candara"/>
                <a:cs typeface="Candara"/>
              </a:rPr>
              <a:t>your offspring</a:t>
            </a:r>
            <a:r>
              <a:rPr lang="en-US" sz="4400" b="1" i="1" dirty="0">
                <a:latin typeface="Candara"/>
                <a:cs typeface="Candara"/>
              </a:rPr>
              <a:t> </a:t>
            </a:r>
            <a:r>
              <a:rPr lang="en-US" sz="4400" b="1" i="1" dirty="0" smtClean="0">
                <a:latin typeface="Candara"/>
                <a:cs typeface="Candara"/>
              </a:rPr>
              <a:t>all</a:t>
            </a:r>
            <a:br>
              <a:rPr lang="en-US" sz="4400" b="1" i="1" dirty="0" smtClean="0">
                <a:latin typeface="Candara"/>
                <a:cs typeface="Candara"/>
              </a:rPr>
            </a:br>
            <a:r>
              <a:rPr lang="en-US" sz="4400" b="1" i="1" dirty="0" smtClean="0">
                <a:latin typeface="Candara"/>
                <a:cs typeface="Candara"/>
              </a:rPr>
              <a:t>nations </a:t>
            </a:r>
            <a:r>
              <a:rPr lang="en-US" sz="4400" b="1" i="1" dirty="0">
                <a:latin typeface="Candara"/>
                <a:cs typeface="Candara"/>
              </a:rPr>
              <a:t>on earth will be </a:t>
            </a:r>
            <a:r>
              <a:rPr lang="en-US" sz="4400" b="1" i="1" dirty="0" smtClean="0">
                <a:latin typeface="Candara"/>
                <a:cs typeface="Candara"/>
              </a:rPr>
              <a:t>blessed, </a:t>
            </a:r>
            <a:r>
              <a:rPr lang="en-US" sz="4400" b="1" i="1" dirty="0" smtClean="0">
                <a:solidFill>
                  <a:srgbClr val="FF0000"/>
                </a:solidFill>
                <a:latin typeface="Candara"/>
                <a:cs typeface="Candara"/>
              </a:rPr>
              <a:t>because you </a:t>
            </a:r>
            <a:br>
              <a:rPr lang="en-US" sz="4400" b="1" i="1" dirty="0" smtClean="0">
                <a:solidFill>
                  <a:srgbClr val="FF0000"/>
                </a:solidFill>
                <a:latin typeface="Candara"/>
                <a:cs typeface="Candara"/>
              </a:rPr>
            </a:br>
            <a:r>
              <a:rPr lang="en-US" sz="4400" b="1" i="1" dirty="0" smtClean="0">
                <a:solidFill>
                  <a:srgbClr val="FF0000"/>
                </a:solidFill>
                <a:latin typeface="Candara"/>
                <a:cs typeface="Candara"/>
              </a:rPr>
              <a:t>have obeyed </a:t>
            </a:r>
            <a:r>
              <a:rPr lang="en-US" sz="4400" b="1" i="1" dirty="0">
                <a:solidFill>
                  <a:srgbClr val="FF0000"/>
                </a:solidFill>
                <a:latin typeface="Candara"/>
                <a:cs typeface="Candara"/>
              </a:rPr>
              <a:t>me.</a:t>
            </a:r>
            <a:r>
              <a:rPr lang="en-US" sz="4400" b="1" i="1" dirty="0">
                <a:latin typeface="Candara"/>
                <a:cs typeface="Candara"/>
              </a:rPr>
              <a:t>” </a:t>
            </a:r>
            <a:r>
              <a:rPr lang="en-US" sz="4400" b="1" i="1" baseline="30000" dirty="0">
                <a:latin typeface="Candara"/>
                <a:cs typeface="Candara"/>
              </a:rPr>
              <a:t>19 </a:t>
            </a:r>
            <a:r>
              <a:rPr lang="en-US" sz="4400" b="1" i="1" dirty="0">
                <a:latin typeface="Candara"/>
                <a:cs typeface="Candara"/>
              </a:rPr>
              <a:t>Then Abraham </a:t>
            </a:r>
            <a:r>
              <a:rPr lang="en-US" sz="4400" b="1" i="1" dirty="0" smtClean="0">
                <a:latin typeface="Candara"/>
                <a:cs typeface="Candara"/>
              </a:rPr>
              <a:t>returned</a:t>
            </a:r>
            <a:br>
              <a:rPr lang="en-US" sz="4400" b="1" i="1" dirty="0" smtClean="0">
                <a:latin typeface="Candara"/>
                <a:cs typeface="Candara"/>
              </a:rPr>
            </a:br>
            <a:r>
              <a:rPr lang="en-US" sz="4400" b="1" i="1" dirty="0" smtClean="0">
                <a:latin typeface="Candara"/>
                <a:cs typeface="Candara"/>
              </a:rPr>
              <a:t> to </a:t>
            </a:r>
            <a:r>
              <a:rPr lang="en-US" sz="4400" b="1" i="1" dirty="0">
                <a:latin typeface="Candara"/>
                <a:cs typeface="Candara"/>
              </a:rPr>
              <a:t>his servants, and they </a:t>
            </a:r>
            <a:r>
              <a:rPr lang="en-US" sz="4400" b="1" i="1" dirty="0" smtClean="0">
                <a:latin typeface="Candara"/>
                <a:cs typeface="Candara"/>
              </a:rPr>
              <a:t>set </a:t>
            </a:r>
            <a:r>
              <a:rPr lang="en-US" sz="4400" b="1" i="1" dirty="0">
                <a:latin typeface="Candara"/>
                <a:cs typeface="Candara"/>
              </a:rPr>
              <a:t>off </a:t>
            </a:r>
            <a:r>
              <a:rPr lang="en-US" sz="4400" b="1" i="1" dirty="0" smtClean="0">
                <a:latin typeface="Candara"/>
                <a:cs typeface="Candara"/>
              </a:rPr>
              <a:t>together </a:t>
            </a:r>
            <a:r>
              <a:rPr lang="en-US" sz="4400" b="1" i="1" dirty="0">
                <a:latin typeface="Candara"/>
                <a:cs typeface="Candara"/>
              </a:rPr>
              <a:t>for Beersheba. </a:t>
            </a:r>
            <a:r>
              <a:rPr lang="en-US" sz="4400" b="1" i="1" dirty="0" smtClean="0">
                <a:latin typeface="Candara"/>
                <a:cs typeface="Candara"/>
              </a:rPr>
              <a:t>And </a:t>
            </a:r>
            <a:r>
              <a:rPr lang="en-US" sz="4400" b="1" i="1" dirty="0">
                <a:latin typeface="Candara"/>
                <a:cs typeface="Candara"/>
              </a:rPr>
              <a:t>Abraham stayed in Beersheba.</a:t>
            </a:r>
            <a:endParaRPr lang="en-US" sz="4400" b="1" i="1" dirty="0">
              <a:latin typeface="Candara"/>
              <a:cs typeface="Candara"/>
            </a:endParaRPr>
          </a:p>
        </p:txBody>
      </p:sp>
      <p:sp>
        <p:nvSpPr>
          <p:cNvPr id="3" name="Rectangle 2"/>
          <p:cNvSpPr>
            <a:spLocks noGrp="1" noChangeArrowheads="1"/>
          </p:cNvSpPr>
          <p:nvPr>
            <p:ph type="title"/>
          </p:nvPr>
        </p:nvSpPr>
        <p:spPr>
          <a:xfrm>
            <a:off x="406400" y="838200"/>
            <a:ext cx="12192000" cy="914400"/>
          </a:xfrm>
        </p:spPr>
        <p:txBody>
          <a:bodyPr/>
          <a:lstStyle/>
          <a:p>
            <a:r>
              <a:rPr lang="en-US" sz="5400" b="1" dirty="0" smtClean="0">
                <a:latin typeface="Candara"/>
                <a:ea typeface="MS PGothic" charset="0"/>
                <a:cs typeface="Candara"/>
              </a:rPr>
              <a:t>GENESIS 22:15-19</a:t>
            </a:r>
            <a:endParaRPr lang="en-US" sz="5400" b="1" dirty="0">
              <a:latin typeface="Candara"/>
              <a:ea typeface="MS PGothic" charset="0"/>
              <a:cs typeface="Candara"/>
            </a:endParaRPr>
          </a:p>
        </p:txBody>
      </p:sp>
    </p:spTree>
    <p:extLst>
      <p:ext uri="{BB962C8B-B14F-4D97-AF65-F5344CB8AC3E}">
        <p14:creationId xmlns:p14="http://schemas.microsoft.com/office/powerpoint/2010/main" val="163451447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25119" y="2133600"/>
            <a:ext cx="12435011" cy="7620000"/>
          </a:xfrm>
        </p:spPr>
        <p:txBody>
          <a:bodyPr/>
          <a:lstStyle/>
          <a:p>
            <a:pPr marL="0" indent="0" algn="ctr">
              <a:buNone/>
            </a:pPr>
            <a:r>
              <a:rPr lang="en-US" sz="4400" b="1" i="1" baseline="30000" dirty="0" smtClean="0">
                <a:latin typeface="Candara"/>
                <a:cs typeface="Candara"/>
              </a:rPr>
              <a:t>17</a:t>
            </a:r>
            <a:r>
              <a:rPr lang="en-US" sz="4400" b="1" i="1" dirty="0" smtClean="0">
                <a:latin typeface="Candara"/>
                <a:cs typeface="Candara"/>
              </a:rPr>
              <a:t> By </a:t>
            </a:r>
            <a:r>
              <a:rPr lang="en-US" sz="4400" b="1" i="1" dirty="0">
                <a:latin typeface="Candara"/>
                <a:cs typeface="Candara"/>
              </a:rPr>
              <a:t>faith Abraham, when God tested </a:t>
            </a:r>
            <a:r>
              <a:rPr lang="en-US" sz="4400" b="1" i="1" dirty="0" smtClean="0">
                <a:latin typeface="Candara"/>
                <a:cs typeface="Candara"/>
              </a:rPr>
              <a:t/>
            </a:r>
            <a:br>
              <a:rPr lang="en-US" sz="4400" b="1" i="1" dirty="0" smtClean="0">
                <a:latin typeface="Candara"/>
                <a:cs typeface="Candara"/>
              </a:rPr>
            </a:br>
            <a:r>
              <a:rPr lang="en-US" sz="4400" b="1" i="1" dirty="0" smtClean="0">
                <a:latin typeface="Candara"/>
                <a:cs typeface="Candara"/>
              </a:rPr>
              <a:t>him</a:t>
            </a:r>
            <a:r>
              <a:rPr lang="en-US" sz="4400" b="1" i="1" dirty="0">
                <a:latin typeface="Candara"/>
                <a:cs typeface="Candara"/>
              </a:rPr>
              <a:t>, </a:t>
            </a:r>
            <a:r>
              <a:rPr lang="en-US" sz="4400" b="1" i="1" dirty="0" smtClean="0">
                <a:latin typeface="Candara"/>
                <a:cs typeface="Candara"/>
              </a:rPr>
              <a:t>offered </a:t>
            </a:r>
            <a:r>
              <a:rPr lang="en-US" sz="4400" b="1" i="1" dirty="0">
                <a:latin typeface="Candara"/>
                <a:cs typeface="Candara"/>
              </a:rPr>
              <a:t>Isaac as a sacrifice. He who had </a:t>
            </a:r>
            <a:r>
              <a:rPr lang="en-US" sz="4400" b="1" i="1" dirty="0" smtClean="0">
                <a:latin typeface="Candara"/>
                <a:cs typeface="Candara"/>
              </a:rPr>
              <a:t/>
            </a:r>
            <a:br>
              <a:rPr lang="en-US" sz="4400" b="1" i="1" dirty="0" smtClean="0">
                <a:latin typeface="Candara"/>
                <a:cs typeface="Candara"/>
              </a:rPr>
            </a:br>
            <a:r>
              <a:rPr lang="en-US" sz="4400" b="1" i="1" dirty="0" smtClean="0">
                <a:latin typeface="Candara"/>
                <a:cs typeface="Candara"/>
              </a:rPr>
              <a:t>embraced the </a:t>
            </a:r>
            <a:r>
              <a:rPr lang="en-US" sz="4400" b="1" i="1" dirty="0">
                <a:latin typeface="Candara"/>
                <a:cs typeface="Candara"/>
              </a:rPr>
              <a:t>promises was about to sacrifice </a:t>
            </a:r>
            <a:r>
              <a:rPr lang="en-US" sz="4400" b="1" i="1" dirty="0" smtClean="0">
                <a:latin typeface="Candara"/>
                <a:cs typeface="Candara"/>
              </a:rPr>
              <a:t/>
            </a:r>
            <a:br>
              <a:rPr lang="en-US" sz="4400" b="1" i="1" dirty="0" smtClean="0">
                <a:latin typeface="Candara"/>
                <a:cs typeface="Candara"/>
              </a:rPr>
            </a:br>
            <a:r>
              <a:rPr lang="en-US" sz="4400" b="1" i="1" dirty="0" smtClean="0">
                <a:latin typeface="Candara"/>
                <a:cs typeface="Candara"/>
              </a:rPr>
              <a:t>his </a:t>
            </a:r>
            <a:r>
              <a:rPr lang="en-US" sz="4400" b="1" i="1" dirty="0">
                <a:latin typeface="Candara"/>
                <a:cs typeface="Candara"/>
              </a:rPr>
              <a:t>one and only son, </a:t>
            </a:r>
            <a:r>
              <a:rPr lang="en-US" sz="4400" b="1" i="1" baseline="30000" dirty="0">
                <a:latin typeface="Candara"/>
                <a:cs typeface="Candara"/>
              </a:rPr>
              <a:t>18</a:t>
            </a:r>
            <a:r>
              <a:rPr lang="en-US" sz="4400" b="1" i="1" dirty="0">
                <a:latin typeface="Candara"/>
                <a:cs typeface="Candara"/>
              </a:rPr>
              <a:t> even though God has </a:t>
            </a:r>
            <a:r>
              <a:rPr lang="en-US" sz="4400" b="1" i="1" dirty="0" smtClean="0">
                <a:latin typeface="Candara"/>
                <a:cs typeface="Candara"/>
              </a:rPr>
              <a:t>said </a:t>
            </a:r>
            <a:br>
              <a:rPr lang="en-US" sz="4400" b="1" i="1" dirty="0" smtClean="0">
                <a:latin typeface="Candara"/>
                <a:cs typeface="Candara"/>
              </a:rPr>
            </a:br>
            <a:r>
              <a:rPr lang="en-US" sz="4400" b="1" i="1" dirty="0" smtClean="0">
                <a:latin typeface="Candara"/>
                <a:cs typeface="Candara"/>
              </a:rPr>
              <a:t>to </a:t>
            </a:r>
            <a:r>
              <a:rPr lang="en-US" sz="4400" b="1" i="1" dirty="0">
                <a:latin typeface="Candara"/>
                <a:cs typeface="Candara"/>
              </a:rPr>
              <a:t>him, “it is through Isaac that your </a:t>
            </a:r>
            <a:r>
              <a:rPr lang="en-US" sz="4400" b="1" i="1" dirty="0" smtClean="0">
                <a:latin typeface="Candara"/>
                <a:cs typeface="Candara"/>
              </a:rPr>
              <a:t>offspring </a:t>
            </a:r>
            <a:br>
              <a:rPr lang="en-US" sz="4400" b="1" i="1" dirty="0" smtClean="0">
                <a:latin typeface="Candara"/>
                <a:cs typeface="Candara"/>
              </a:rPr>
            </a:br>
            <a:r>
              <a:rPr lang="en-US" sz="4400" b="1" i="1" dirty="0" smtClean="0">
                <a:latin typeface="Candara"/>
                <a:cs typeface="Candara"/>
              </a:rPr>
              <a:t>will </a:t>
            </a:r>
            <a:r>
              <a:rPr lang="en-US" sz="4400" b="1" i="1" dirty="0">
                <a:latin typeface="Candara"/>
                <a:cs typeface="Candara"/>
              </a:rPr>
              <a:t>be reckoned.” </a:t>
            </a:r>
            <a:r>
              <a:rPr lang="en-US" sz="4400" b="1" i="1" baseline="30000" dirty="0" smtClean="0">
                <a:latin typeface="Candara"/>
                <a:cs typeface="Candara"/>
              </a:rPr>
              <a:t>19</a:t>
            </a:r>
            <a:r>
              <a:rPr lang="en-US" sz="4400" b="1" i="1" dirty="0" smtClean="0">
                <a:latin typeface="Candara"/>
                <a:cs typeface="Candara"/>
              </a:rPr>
              <a:t> Abraham </a:t>
            </a:r>
            <a:r>
              <a:rPr lang="en-US" sz="4400" b="1" i="1" dirty="0">
                <a:latin typeface="Candara"/>
                <a:cs typeface="Candara"/>
              </a:rPr>
              <a:t>reasoned </a:t>
            </a:r>
            <a:r>
              <a:rPr lang="en-US" sz="4400" b="1" i="1" dirty="0" smtClean="0">
                <a:latin typeface="Candara"/>
                <a:cs typeface="Candara"/>
              </a:rPr>
              <a:t>that </a:t>
            </a:r>
            <a:r>
              <a:rPr lang="en-US" sz="4400" b="1" i="1" dirty="0">
                <a:latin typeface="Candara"/>
                <a:cs typeface="Candara"/>
              </a:rPr>
              <a:t>God could even raise the dead, and so </a:t>
            </a:r>
            <a:r>
              <a:rPr lang="en-US" sz="4400" b="1" i="1" dirty="0" smtClean="0">
                <a:latin typeface="Candara"/>
                <a:cs typeface="Candara"/>
              </a:rPr>
              <a:t>in </a:t>
            </a:r>
            <a:r>
              <a:rPr lang="en-US" sz="4400" b="1" i="1" dirty="0">
                <a:latin typeface="Candara"/>
                <a:cs typeface="Candara"/>
              </a:rPr>
              <a:t>a manner of speaking he did </a:t>
            </a:r>
            <a:r>
              <a:rPr lang="en-US" sz="4400" b="1" i="1" dirty="0" smtClean="0">
                <a:latin typeface="Candara"/>
                <a:cs typeface="Candara"/>
              </a:rPr>
              <a:t>receive </a:t>
            </a:r>
            <a:r>
              <a:rPr lang="en-US" sz="4400" b="1" i="1" dirty="0">
                <a:latin typeface="Candara"/>
                <a:cs typeface="Candara"/>
              </a:rPr>
              <a:t>Isaac back from death.</a:t>
            </a:r>
          </a:p>
          <a:p>
            <a:pPr marL="0" indent="0" algn="ctr">
              <a:buNone/>
            </a:pPr>
            <a:r>
              <a:rPr lang="en-US" sz="4400" b="1" i="1" dirty="0" smtClean="0">
                <a:latin typeface="Candara"/>
                <a:cs typeface="Candara"/>
              </a:rPr>
              <a:t> </a:t>
            </a:r>
            <a:endParaRPr lang="en-US" sz="4400" b="1" i="1" dirty="0">
              <a:latin typeface="Candara"/>
              <a:cs typeface="Candara"/>
            </a:endParaRPr>
          </a:p>
          <a:p>
            <a:pPr marL="0" indent="0" algn="ctr">
              <a:buNone/>
            </a:pPr>
            <a:endParaRPr lang="en-US" sz="4400" b="1" i="1" dirty="0">
              <a:latin typeface="Candara"/>
              <a:cs typeface="Candara"/>
            </a:endParaRPr>
          </a:p>
        </p:txBody>
      </p:sp>
      <p:sp>
        <p:nvSpPr>
          <p:cNvPr id="3" name="Rectangle 2"/>
          <p:cNvSpPr>
            <a:spLocks noGrp="1" noChangeArrowheads="1"/>
          </p:cNvSpPr>
          <p:nvPr>
            <p:ph type="title"/>
          </p:nvPr>
        </p:nvSpPr>
        <p:spPr>
          <a:xfrm>
            <a:off x="406400" y="838201"/>
            <a:ext cx="12192000" cy="914400"/>
          </a:xfrm>
        </p:spPr>
        <p:txBody>
          <a:bodyPr/>
          <a:lstStyle/>
          <a:p>
            <a:r>
              <a:rPr lang="pl-PL" sz="5400" b="1" dirty="0" smtClean="0">
                <a:latin typeface="Candara"/>
                <a:ea typeface="MS PGothic" charset="0"/>
                <a:cs typeface="Candara"/>
              </a:rPr>
              <a:t>HEBREWS 11:17-19</a:t>
            </a:r>
            <a:endParaRPr lang="en-US" sz="5400" b="1" dirty="0">
              <a:latin typeface="Candara"/>
              <a:ea typeface="MS PGothic" charset="0"/>
              <a:cs typeface="Candara"/>
            </a:endParaRPr>
          </a:p>
        </p:txBody>
      </p:sp>
    </p:spTree>
    <p:extLst>
      <p:ext uri="{BB962C8B-B14F-4D97-AF65-F5344CB8AC3E}">
        <p14:creationId xmlns:p14="http://schemas.microsoft.com/office/powerpoint/2010/main" val="115733970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635000" y="1600200"/>
            <a:ext cx="11125200" cy="8153400"/>
          </a:xfrm>
        </p:spPr>
        <p:txBody>
          <a:bodyPr/>
          <a:lstStyle/>
          <a:p>
            <a:pPr marL="652755" lvl="1" indent="-571500" algn="just">
              <a:spcBef>
                <a:spcPts val="300"/>
              </a:spcBef>
              <a:buFont typeface="Wingdings" charset="2"/>
              <a:buChar char="§"/>
            </a:pPr>
            <a:r>
              <a:rPr lang="en-US" sz="4400" b="1" dirty="0">
                <a:latin typeface="Candara" charset="0"/>
                <a:ea typeface="Calibri" charset="0"/>
                <a:cs typeface="Times New Roman" charset="0"/>
              </a:rPr>
              <a:t>Provision (Genesis 22:1-19)</a:t>
            </a:r>
          </a:p>
          <a:p>
            <a:pPr marL="652755" lvl="1" indent="-571500" algn="just">
              <a:spcBef>
                <a:spcPts val="300"/>
              </a:spcBef>
              <a:buFont typeface="Wingdings" charset="2"/>
              <a:buChar char="§"/>
            </a:pPr>
            <a:r>
              <a:rPr lang="en-US" sz="4400" b="1" dirty="0">
                <a:latin typeface="Candara" charset="0"/>
                <a:ea typeface="Calibri" charset="0"/>
                <a:cs typeface="Times New Roman" charset="0"/>
              </a:rPr>
              <a:t>Comfort (2 Cor. 7:6)</a:t>
            </a:r>
          </a:p>
          <a:p>
            <a:pPr marL="652755" lvl="1" indent="-571500" algn="just">
              <a:spcBef>
                <a:spcPts val="300"/>
              </a:spcBef>
              <a:buFont typeface="Wingdings" charset="2"/>
              <a:buChar char="§"/>
            </a:pPr>
            <a:r>
              <a:rPr lang="en-US" sz="4400" b="1" dirty="0">
                <a:latin typeface="Candara" charset="0"/>
                <a:ea typeface="Calibri" charset="0"/>
                <a:cs typeface="Times New Roman" charset="0"/>
              </a:rPr>
              <a:t>His Presence (Matt. 28:19-20)</a:t>
            </a:r>
          </a:p>
          <a:p>
            <a:pPr marL="652755" lvl="1" indent="-571500" algn="just">
              <a:spcBef>
                <a:spcPts val="300"/>
              </a:spcBef>
              <a:buFont typeface="Wingdings" charset="2"/>
              <a:buChar char="§"/>
            </a:pPr>
            <a:r>
              <a:rPr lang="en-US" sz="4400" b="1" dirty="0">
                <a:latin typeface="Candara" charset="0"/>
                <a:ea typeface="Calibri" charset="0"/>
                <a:cs typeface="Times New Roman" charset="0"/>
              </a:rPr>
              <a:t>Forgiveness (1 John 1:9)</a:t>
            </a:r>
          </a:p>
          <a:p>
            <a:pPr marL="652755" lvl="1" indent="-571500" algn="just">
              <a:spcBef>
                <a:spcPts val="300"/>
              </a:spcBef>
              <a:buFont typeface="Wingdings" charset="2"/>
              <a:buChar char="§"/>
            </a:pPr>
            <a:r>
              <a:rPr lang="en-US" sz="4400" b="1" dirty="0">
                <a:latin typeface="Candara" charset="0"/>
                <a:ea typeface="Calibri" charset="0"/>
                <a:cs typeface="Times New Roman" charset="0"/>
              </a:rPr>
              <a:t>Joy (</a:t>
            </a:r>
            <a:r>
              <a:rPr lang="en-US" sz="4400" b="1" dirty="0" smtClean="0">
                <a:latin typeface="Candara" charset="0"/>
                <a:ea typeface="Calibri" charset="0"/>
                <a:cs typeface="Times New Roman" charset="0"/>
              </a:rPr>
              <a:t>Neh. </a:t>
            </a:r>
            <a:r>
              <a:rPr lang="en-US" sz="4400" b="1" dirty="0">
                <a:latin typeface="Candara" charset="0"/>
                <a:ea typeface="Calibri" charset="0"/>
                <a:cs typeface="Times New Roman" charset="0"/>
              </a:rPr>
              <a:t>8:10; Romans 15:13</a:t>
            </a:r>
            <a:r>
              <a:rPr lang="en-US" sz="4400" b="1" dirty="0" smtClean="0">
                <a:latin typeface="Candara" charset="0"/>
                <a:ea typeface="Calibri" charset="0"/>
                <a:cs typeface="Times New Roman" charset="0"/>
              </a:rPr>
              <a:t>)</a:t>
            </a:r>
          </a:p>
          <a:p>
            <a:pPr marL="652755" lvl="1" indent="-571500" algn="just">
              <a:spcBef>
                <a:spcPts val="300"/>
              </a:spcBef>
              <a:buFont typeface="Wingdings" charset="2"/>
              <a:buChar char="§"/>
            </a:pPr>
            <a:r>
              <a:rPr lang="en-US" sz="4400" b="1" dirty="0" smtClean="0">
                <a:latin typeface="Candara" charset="0"/>
                <a:ea typeface="Calibri" charset="0"/>
                <a:cs typeface="Times New Roman" charset="0"/>
              </a:rPr>
              <a:t>Peace </a:t>
            </a:r>
            <a:r>
              <a:rPr lang="en-US" sz="4400" b="1" dirty="0">
                <a:latin typeface="Candara" charset="0"/>
                <a:ea typeface="Calibri" charset="0"/>
                <a:cs typeface="Times New Roman" charset="0"/>
              </a:rPr>
              <a:t>(Philippians 4:6-7)</a:t>
            </a:r>
          </a:p>
          <a:p>
            <a:pPr marL="652755" lvl="1" indent="-571500" algn="just">
              <a:spcBef>
                <a:spcPts val="300"/>
              </a:spcBef>
              <a:buFont typeface="Wingdings" charset="2"/>
              <a:buChar char="§"/>
            </a:pPr>
            <a:r>
              <a:rPr lang="en-US" sz="4400" b="1" dirty="0">
                <a:latin typeface="Candara" charset="0"/>
                <a:ea typeface="Calibri" charset="0"/>
                <a:cs typeface="Times New Roman" charset="0"/>
              </a:rPr>
              <a:t>Blessings (Genesis 12:1-3)</a:t>
            </a:r>
          </a:p>
          <a:p>
            <a:pPr marL="652755" lvl="1" indent="-571500" algn="just">
              <a:spcBef>
                <a:spcPts val="300"/>
              </a:spcBef>
              <a:buFont typeface="Wingdings" charset="2"/>
              <a:buChar char="§"/>
            </a:pPr>
            <a:r>
              <a:rPr lang="en-US" sz="4400" b="1" dirty="0">
                <a:latin typeface="Candara" charset="0"/>
                <a:ea typeface="Calibri" charset="0"/>
                <a:cs typeface="Times New Roman" charset="0"/>
              </a:rPr>
              <a:t>Never alone (Hebrews 13:5-6)</a:t>
            </a:r>
          </a:p>
          <a:p>
            <a:pPr marL="652755" lvl="1" indent="-571500" algn="just">
              <a:spcBef>
                <a:spcPts val="300"/>
              </a:spcBef>
              <a:buFont typeface="Wingdings" charset="2"/>
              <a:buChar char="§"/>
            </a:pPr>
            <a:r>
              <a:rPr lang="en-US" sz="4400" b="1" dirty="0">
                <a:latin typeface="Candara" charset="0"/>
                <a:ea typeface="Calibri" charset="0"/>
                <a:cs typeface="Times New Roman" charset="0"/>
              </a:rPr>
              <a:t>Prosperity (Psalm 1:1-3</a:t>
            </a:r>
            <a:r>
              <a:rPr lang="en-US" sz="4400" b="1" dirty="0" smtClean="0">
                <a:latin typeface="Candara" charset="0"/>
                <a:ea typeface="Calibri" charset="0"/>
                <a:cs typeface="Times New Roman" charset="0"/>
              </a:rPr>
              <a:t>; Joshua </a:t>
            </a:r>
            <a:r>
              <a:rPr lang="en-US" sz="4400" b="1" dirty="0">
                <a:latin typeface="Candara" charset="0"/>
                <a:ea typeface="Calibri" charset="0"/>
                <a:cs typeface="Times New Roman" charset="0"/>
              </a:rPr>
              <a:t>1:8)</a:t>
            </a:r>
          </a:p>
          <a:p>
            <a:pPr marL="652755" lvl="1" indent="-571500" algn="just">
              <a:spcBef>
                <a:spcPts val="300"/>
              </a:spcBef>
              <a:buFont typeface="Wingdings" charset="2"/>
              <a:buChar char="§"/>
            </a:pPr>
            <a:r>
              <a:rPr lang="en-US" sz="4400" b="1" dirty="0">
                <a:latin typeface="Candara" charset="0"/>
                <a:ea typeface="Calibri" charset="0"/>
                <a:cs typeface="Times New Roman" charset="0"/>
              </a:rPr>
              <a:t>His Presence (Matt 28:19-20)</a:t>
            </a:r>
          </a:p>
          <a:p>
            <a:pPr marL="652755" lvl="1" indent="-571500" algn="just">
              <a:spcBef>
                <a:spcPts val="300"/>
              </a:spcBef>
              <a:buFont typeface="Wingdings" charset="2"/>
              <a:buChar char="§"/>
            </a:pPr>
            <a:r>
              <a:rPr lang="en-US" sz="4400" b="1" dirty="0">
                <a:latin typeface="Candara" charset="0"/>
                <a:ea typeface="Calibri" charset="0"/>
                <a:cs typeface="Times New Roman" charset="0"/>
              </a:rPr>
              <a:t>Protection (Psalm 23:1-4)</a:t>
            </a:r>
          </a:p>
          <a:p>
            <a:pPr marL="652755" lvl="1" indent="-571500" algn="just">
              <a:spcBef>
                <a:spcPts val="0"/>
              </a:spcBef>
              <a:buFont typeface="Arial"/>
              <a:buChar char="•"/>
            </a:pPr>
            <a:endParaRPr lang="en-US" sz="4400" b="1" dirty="0" smtClean="0">
              <a:latin typeface="Candara" charset="0"/>
              <a:ea typeface="Calibri" charset="0"/>
              <a:cs typeface="Times New Roman" charset="0"/>
            </a:endParaRPr>
          </a:p>
          <a:p>
            <a:pPr marL="652755" lvl="1" indent="-571500" algn="just">
              <a:spcBef>
                <a:spcPts val="1200"/>
              </a:spcBef>
              <a:buFont typeface="Arial"/>
              <a:buChar char="•"/>
            </a:pPr>
            <a:endParaRPr lang="en-US" sz="4400" b="1" dirty="0">
              <a:latin typeface="Candara" charset="0"/>
              <a:ea typeface="Calibri" charset="0"/>
              <a:cs typeface="Times New Roman" charset="0"/>
            </a:endParaRPr>
          </a:p>
        </p:txBody>
      </p:sp>
      <p:sp>
        <p:nvSpPr>
          <p:cNvPr id="3" name="Rectangle 2"/>
          <p:cNvSpPr>
            <a:spLocks noGrp="1" noChangeArrowheads="1"/>
          </p:cNvSpPr>
          <p:nvPr>
            <p:ph type="title"/>
          </p:nvPr>
        </p:nvSpPr>
        <p:spPr>
          <a:xfrm>
            <a:off x="406400" y="762000"/>
            <a:ext cx="12192000" cy="609600"/>
          </a:xfrm>
        </p:spPr>
        <p:txBody>
          <a:bodyPr/>
          <a:lstStyle/>
          <a:p>
            <a:r>
              <a:rPr lang="en-US" sz="5400" b="1" dirty="0">
                <a:latin typeface="Candara" charset="0"/>
                <a:ea typeface="MS PGothic" charset="0"/>
                <a:cs typeface="Arial" charset="0"/>
              </a:rPr>
              <a:t>PROMISES OF GOD</a:t>
            </a:r>
            <a:endParaRPr lang="en-US" sz="5400" b="1" dirty="0">
              <a:latin typeface="Candara" charset="0"/>
              <a:ea typeface="MS PGothic" charset="0"/>
              <a:cs typeface="Arial" charset="0"/>
            </a:endParaRPr>
          </a:p>
        </p:txBody>
      </p:sp>
    </p:spTree>
    <p:extLst>
      <p:ext uri="{BB962C8B-B14F-4D97-AF65-F5344CB8AC3E}">
        <p14:creationId xmlns:p14="http://schemas.microsoft.com/office/powerpoint/2010/main" val="241903023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635000" y="1752600"/>
            <a:ext cx="11887200" cy="8001000"/>
          </a:xfrm>
        </p:spPr>
        <p:txBody>
          <a:bodyPr/>
          <a:lstStyle/>
          <a:p>
            <a:pPr marL="652755" lvl="1" indent="-571500" algn="just">
              <a:spcBef>
                <a:spcPts val="1500"/>
              </a:spcBef>
              <a:buFont typeface="Wingdings" charset="2"/>
              <a:buChar char="§"/>
            </a:pPr>
            <a:r>
              <a:rPr lang="en-US" sz="4400" b="1" dirty="0">
                <a:latin typeface="Candara" charset="0"/>
                <a:ea typeface="Calibri" charset="0"/>
                <a:cs typeface="Times New Roman" charset="0"/>
              </a:rPr>
              <a:t>Godly business practices (</a:t>
            </a:r>
            <a:r>
              <a:rPr lang="en-US" sz="4400" b="1" dirty="0" smtClean="0">
                <a:latin typeface="Candara" charset="0"/>
                <a:ea typeface="Calibri" charset="0"/>
                <a:cs typeface="Times New Roman" charset="0"/>
              </a:rPr>
              <a:t>Col. </a:t>
            </a:r>
            <a:r>
              <a:rPr lang="en-US" sz="4400" b="1" dirty="0">
                <a:latin typeface="Candara" charset="0"/>
                <a:ea typeface="Calibri" charset="0"/>
                <a:cs typeface="Times New Roman" charset="0"/>
              </a:rPr>
              <a:t>3:23; Matt 7:12</a:t>
            </a:r>
            <a:r>
              <a:rPr lang="en-US" sz="4400" b="1" dirty="0" smtClean="0">
                <a:latin typeface="Candara" charset="0"/>
                <a:ea typeface="Calibri" charset="0"/>
                <a:cs typeface="Times New Roman" charset="0"/>
              </a:rPr>
              <a:t>).</a:t>
            </a:r>
          </a:p>
          <a:p>
            <a:pPr marL="652755" lvl="1" indent="-571500" algn="just">
              <a:spcBef>
                <a:spcPts val="1500"/>
              </a:spcBef>
              <a:buFont typeface="Wingdings" charset="2"/>
              <a:buChar char="§"/>
            </a:pPr>
            <a:r>
              <a:rPr lang="en-US" sz="4400" b="1" dirty="0" smtClean="0">
                <a:latin typeface="Candara" charset="0"/>
                <a:ea typeface="Calibri" charset="0"/>
                <a:cs typeface="Times New Roman" charset="0"/>
              </a:rPr>
              <a:t>Stay </a:t>
            </a:r>
            <a:r>
              <a:rPr lang="en-US" sz="4400" b="1" dirty="0">
                <a:latin typeface="Candara" charset="0"/>
                <a:ea typeface="Calibri" charset="0"/>
                <a:cs typeface="Times New Roman" charset="0"/>
              </a:rPr>
              <a:t>away from ungodly people (</a:t>
            </a:r>
            <a:r>
              <a:rPr lang="en-US" sz="4400" b="1" dirty="0" smtClean="0">
                <a:latin typeface="Candara" charset="0"/>
                <a:ea typeface="Calibri" charset="0"/>
                <a:cs typeface="Times New Roman" charset="0"/>
              </a:rPr>
              <a:t>Psalm </a:t>
            </a:r>
            <a:r>
              <a:rPr lang="en-US" sz="4400" b="1" dirty="0">
                <a:latin typeface="Candara" charset="0"/>
                <a:ea typeface="Calibri" charset="0"/>
                <a:cs typeface="Times New Roman" charset="0"/>
              </a:rPr>
              <a:t>1:1-3</a:t>
            </a:r>
            <a:r>
              <a:rPr lang="en-US" sz="4400" b="1" dirty="0" smtClean="0">
                <a:latin typeface="Candara" charset="0"/>
                <a:ea typeface="Calibri" charset="0"/>
                <a:cs typeface="Times New Roman" charset="0"/>
              </a:rPr>
              <a:t>).</a:t>
            </a:r>
            <a:endParaRPr lang="en-US" sz="4400" b="1" dirty="0">
              <a:latin typeface="Candara" charset="0"/>
              <a:ea typeface="Calibri" charset="0"/>
              <a:cs typeface="Times New Roman" charset="0"/>
            </a:endParaRPr>
          </a:p>
          <a:p>
            <a:pPr marL="652755" lvl="1" indent="-571500" algn="just">
              <a:spcBef>
                <a:spcPts val="1500"/>
              </a:spcBef>
              <a:buFont typeface="Wingdings" charset="2"/>
              <a:buChar char="§"/>
            </a:pPr>
            <a:r>
              <a:rPr lang="en-US" sz="4400" b="1" dirty="0">
                <a:latin typeface="Candara" charset="0"/>
                <a:ea typeface="Calibri" charset="0"/>
                <a:cs typeface="Times New Roman" charset="0"/>
              </a:rPr>
              <a:t>Marry a believer (1 Cor. 7:39</a:t>
            </a:r>
            <a:r>
              <a:rPr lang="en-US" sz="4400" b="1" dirty="0" smtClean="0">
                <a:latin typeface="Candara" charset="0"/>
                <a:ea typeface="Calibri" charset="0"/>
                <a:cs typeface="Times New Roman" charset="0"/>
              </a:rPr>
              <a:t>).</a:t>
            </a:r>
            <a:endParaRPr lang="en-US" sz="4400" b="1" dirty="0">
              <a:latin typeface="Candara" charset="0"/>
              <a:ea typeface="Calibri" charset="0"/>
              <a:cs typeface="Times New Roman" charset="0"/>
            </a:endParaRPr>
          </a:p>
          <a:p>
            <a:pPr marL="652755" lvl="1" indent="-571500" algn="just">
              <a:spcBef>
                <a:spcPts val="1500"/>
              </a:spcBef>
              <a:buFont typeface="Wingdings" charset="2"/>
              <a:buChar char="§"/>
            </a:pPr>
            <a:r>
              <a:rPr lang="en-US" sz="4400" b="1" dirty="0">
                <a:latin typeface="Candara" charset="0"/>
                <a:ea typeface="Calibri" charset="0"/>
                <a:cs typeface="Times New Roman" charset="0"/>
              </a:rPr>
              <a:t>Worship the Lord your God </a:t>
            </a:r>
            <a:r>
              <a:rPr lang="en-US" sz="4400" b="1" dirty="0" smtClean="0">
                <a:latin typeface="Candara" charset="0"/>
                <a:ea typeface="Calibri" charset="0"/>
                <a:cs typeface="Times New Roman" charset="0"/>
              </a:rPr>
              <a:t>only.</a:t>
            </a:r>
            <a:endParaRPr lang="en-US" sz="4400" b="1" dirty="0">
              <a:latin typeface="Candara" charset="0"/>
              <a:ea typeface="Calibri" charset="0"/>
              <a:cs typeface="Times New Roman" charset="0"/>
            </a:endParaRPr>
          </a:p>
          <a:p>
            <a:pPr marL="652755" lvl="1" indent="-571500" algn="just">
              <a:spcBef>
                <a:spcPts val="1500"/>
              </a:spcBef>
              <a:buFont typeface="Wingdings" charset="2"/>
              <a:buChar char="§"/>
            </a:pPr>
            <a:r>
              <a:rPr lang="en-US" sz="4400" b="1" dirty="0">
                <a:latin typeface="Candara" charset="0"/>
                <a:ea typeface="Calibri" charset="0"/>
                <a:cs typeface="Times New Roman" charset="0"/>
              </a:rPr>
              <a:t>Obey every command (John 14:21</a:t>
            </a:r>
            <a:r>
              <a:rPr lang="en-US" sz="4400" b="1" dirty="0" smtClean="0">
                <a:latin typeface="Candara" charset="0"/>
                <a:ea typeface="Calibri" charset="0"/>
                <a:cs typeface="Times New Roman" charset="0"/>
              </a:rPr>
              <a:t>).</a:t>
            </a:r>
            <a:endParaRPr lang="en-US" sz="4400" b="1" dirty="0">
              <a:latin typeface="Candara" charset="0"/>
              <a:ea typeface="Calibri" charset="0"/>
              <a:cs typeface="Times New Roman" charset="0"/>
            </a:endParaRPr>
          </a:p>
          <a:p>
            <a:pPr marL="652755" lvl="1" indent="-571500" algn="just">
              <a:spcBef>
                <a:spcPts val="0"/>
              </a:spcBef>
              <a:buFont typeface="Arial"/>
              <a:buChar char="•"/>
            </a:pPr>
            <a:endParaRPr lang="en-US" sz="4400" b="1" dirty="0" smtClean="0">
              <a:latin typeface="Candara" charset="0"/>
              <a:ea typeface="Calibri" charset="0"/>
              <a:cs typeface="Times New Roman" charset="0"/>
            </a:endParaRPr>
          </a:p>
          <a:p>
            <a:pPr marL="652755" lvl="1" indent="-571500" algn="just">
              <a:spcBef>
                <a:spcPts val="1200"/>
              </a:spcBef>
              <a:buFont typeface="Arial"/>
              <a:buChar char="•"/>
            </a:pPr>
            <a:endParaRPr lang="en-US" sz="4400" b="1" dirty="0">
              <a:latin typeface="Candara" charset="0"/>
              <a:ea typeface="Calibri" charset="0"/>
              <a:cs typeface="Times New Roman" charset="0"/>
            </a:endParaRPr>
          </a:p>
        </p:txBody>
      </p:sp>
      <p:sp>
        <p:nvSpPr>
          <p:cNvPr id="3" name="Rectangle 2"/>
          <p:cNvSpPr>
            <a:spLocks noGrp="1" noChangeArrowheads="1"/>
          </p:cNvSpPr>
          <p:nvPr>
            <p:ph type="title"/>
          </p:nvPr>
        </p:nvSpPr>
        <p:spPr>
          <a:xfrm>
            <a:off x="406400" y="762000"/>
            <a:ext cx="12192000" cy="609600"/>
          </a:xfrm>
        </p:spPr>
        <p:txBody>
          <a:bodyPr/>
          <a:lstStyle/>
          <a:p>
            <a:r>
              <a:rPr lang="en-US" sz="5400" b="1" dirty="0" smtClean="0">
                <a:latin typeface="Candara" charset="0"/>
                <a:ea typeface="MS PGothic" charset="0"/>
                <a:cs typeface="Arial" charset="0"/>
              </a:rPr>
              <a:t>COMMANDS OF GOD</a:t>
            </a:r>
            <a:endParaRPr lang="en-US" sz="5400" b="1" dirty="0">
              <a:latin typeface="Candara" charset="0"/>
              <a:ea typeface="MS PGothic" charset="0"/>
              <a:cs typeface="Arial" charset="0"/>
            </a:endParaRPr>
          </a:p>
        </p:txBody>
      </p:sp>
    </p:spTree>
    <p:extLst>
      <p:ext uri="{BB962C8B-B14F-4D97-AF65-F5344CB8AC3E}">
        <p14:creationId xmlns:p14="http://schemas.microsoft.com/office/powerpoint/2010/main" val="13746252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a:xfrm>
            <a:off x="330200" y="762000"/>
            <a:ext cx="12354560" cy="1625600"/>
          </a:xfrm>
        </p:spPr>
        <p:txBody>
          <a:bodyPr/>
          <a:lstStyle/>
          <a:p>
            <a:r>
              <a:rPr lang="en-US" altLang="ja-JP" sz="4800" b="1" dirty="0">
                <a:latin typeface="Candara"/>
                <a:cs typeface="Candara"/>
              </a:rPr>
              <a:t>“MORE LOVE TO YOU, O CHRIST!”</a:t>
            </a:r>
            <a:br>
              <a:rPr lang="en-US" altLang="ja-JP" sz="4800" b="1" dirty="0">
                <a:latin typeface="Candara"/>
                <a:cs typeface="Candara"/>
              </a:rPr>
            </a:br>
            <a:r>
              <a:rPr lang="en-US" altLang="ja-JP" sz="3800" b="1" i="1" dirty="0">
                <a:latin typeface="Candara"/>
                <a:cs typeface="Candara"/>
              </a:rPr>
              <a:t>CW All-Church Retreat 2015</a:t>
            </a:r>
            <a:endParaRPr lang="en-US" sz="3800" b="1" i="1" dirty="0">
              <a:latin typeface="Candara"/>
              <a:cs typeface="Candara"/>
            </a:endParaRPr>
          </a:p>
        </p:txBody>
      </p:sp>
      <p:sp>
        <p:nvSpPr>
          <p:cNvPr id="7171" name="Rectangle 3"/>
          <p:cNvSpPr>
            <a:spLocks noGrp="1" noChangeArrowheads="1"/>
          </p:cNvSpPr>
          <p:nvPr>
            <p:ph type="body" idx="1"/>
          </p:nvPr>
        </p:nvSpPr>
        <p:spPr>
          <a:xfrm>
            <a:off x="254000" y="2819400"/>
            <a:ext cx="12649200" cy="6755836"/>
          </a:xfrm>
        </p:spPr>
        <p:txBody>
          <a:bodyPr/>
          <a:lstStyle/>
          <a:p>
            <a:pPr marL="687388" indent="-687388">
              <a:defRPr/>
            </a:pPr>
            <a:r>
              <a:rPr lang="en-US" sz="3800" b="1" dirty="0">
                <a:latin typeface="Candara"/>
                <a:cs typeface="Candara"/>
              </a:rPr>
              <a:t>Session </a:t>
            </a:r>
            <a:r>
              <a:rPr lang="en-US" sz="3800" b="1" dirty="0" smtClean="0">
                <a:latin typeface="Candara"/>
                <a:cs typeface="Candara"/>
              </a:rPr>
              <a:t>1</a:t>
            </a:r>
            <a:r>
              <a:rPr lang="en-US" sz="3800" b="1" dirty="0">
                <a:latin typeface="Candara"/>
                <a:cs typeface="Candara"/>
              </a:rPr>
              <a:t>	</a:t>
            </a:r>
            <a:r>
              <a:rPr lang="en-US" sz="3800" b="1" dirty="0" smtClean="0">
                <a:latin typeface="Candara"/>
                <a:cs typeface="Candara"/>
              </a:rPr>
              <a:t>	Imago </a:t>
            </a:r>
            <a:r>
              <a:rPr lang="en-US" sz="3800" b="1" dirty="0">
                <a:latin typeface="Candara"/>
                <a:cs typeface="Candara"/>
              </a:rPr>
              <a:t>Dei [Image of God</a:t>
            </a:r>
            <a:r>
              <a:rPr lang="en-US" sz="3800" b="1" dirty="0" smtClean="0">
                <a:latin typeface="Candara"/>
                <a:cs typeface="Candara"/>
              </a:rPr>
              <a:t>]—Made </a:t>
            </a:r>
            <a:r>
              <a:rPr lang="en-US" sz="3800" b="1" dirty="0">
                <a:latin typeface="Candara"/>
                <a:cs typeface="Candara"/>
              </a:rPr>
              <a:t>to </a:t>
            </a:r>
            <a:r>
              <a:rPr lang="en-US" sz="3800" b="1" dirty="0" smtClean="0">
                <a:latin typeface="Candara"/>
                <a:cs typeface="Candara"/>
              </a:rPr>
              <a:t>Rule</a:t>
            </a:r>
            <a:endParaRPr lang="en-US" sz="3800" b="1" dirty="0">
              <a:latin typeface="Candara"/>
              <a:cs typeface="Candara"/>
            </a:endParaRPr>
          </a:p>
          <a:p>
            <a:pPr marL="687388" lvl="1" indent="-687388">
              <a:buNone/>
              <a:defRPr/>
            </a:pPr>
            <a:endParaRPr lang="en-US" sz="3800" b="1" dirty="0">
              <a:solidFill>
                <a:srgbClr val="FF6600"/>
              </a:solidFill>
              <a:latin typeface="Candara"/>
              <a:cs typeface="Candara"/>
            </a:endParaRPr>
          </a:p>
          <a:p>
            <a:pPr marL="687388" indent="-687388">
              <a:defRPr/>
            </a:pPr>
            <a:r>
              <a:rPr lang="en-US" sz="3800" b="1" dirty="0">
                <a:latin typeface="Candara"/>
                <a:cs typeface="Candara"/>
              </a:rPr>
              <a:t>Session 2		</a:t>
            </a:r>
            <a:r>
              <a:rPr lang="en-US" sz="3800" b="1" dirty="0" smtClean="0">
                <a:latin typeface="Candara"/>
                <a:cs typeface="Candara"/>
              </a:rPr>
              <a:t>Field, Oxen, and Marriage</a:t>
            </a:r>
          </a:p>
          <a:p>
            <a:pPr marL="0" indent="0">
              <a:buNone/>
              <a:defRPr/>
            </a:pPr>
            <a:endParaRPr lang="en-US" sz="3800" b="1" dirty="0">
              <a:solidFill>
                <a:srgbClr val="000000"/>
              </a:solidFill>
              <a:latin typeface="Candara"/>
              <a:cs typeface="Candara"/>
            </a:endParaRPr>
          </a:p>
          <a:p>
            <a:pPr marL="687388" indent="-687388">
              <a:defRPr/>
            </a:pPr>
            <a:r>
              <a:rPr lang="en-US" sz="3800" b="1" dirty="0">
                <a:solidFill>
                  <a:srgbClr val="FF0000"/>
                </a:solidFill>
                <a:latin typeface="Candara"/>
                <a:cs typeface="Candara"/>
              </a:rPr>
              <a:t>Session 3 		</a:t>
            </a:r>
            <a:r>
              <a:rPr lang="en-US" sz="3800" b="1" dirty="0" smtClean="0">
                <a:solidFill>
                  <a:srgbClr val="FF0000"/>
                </a:solidFill>
                <a:latin typeface="Candara"/>
                <a:cs typeface="Candara"/>
              </a:rPr>
              <a:t>Now </a:t>
            </a:r>
            <a:r>
              <a:rPr lang="en-US" sz="3800" b="1" dirty="0">
                <a:solidFill>
                  <a:srgbClr val="FF0000"/>
                </a:solidFill>
                <a:latin typeface="Candara"/>
                <a:cs typeface="Candara"/>
              </a:rPr>
              <a:t>I </a:t>
            </a:r>
            <a:r>
              <a:rPr lang="en-US" sz="3800" b="1" dirty="0" smtClean="0">
                <a:solidFill>
                  <a:srgbClr val="FF0000"/>
                </a:solidFill>
                <a:latin typeface="Candara"/>
                <a:cs typeface="Candara"/>
              </a:rPr>
              <a:t>Know You Fear Me</a:t>
            </a:r>
            <a:r>
              <a:rPr lang="en-US" sz="3800" b="1" dirty="0">
                <a:solidFill>
                  <a:srgbClr val="FF0000"/>
                </a:solidFill>
                <a:latin typeface="Candara"/>
                <a:cs typeface="Candara"/>
              </a:rPr>
              <a:t/>
            </a:r>
            <a:br>
              <a:rPr lang="en-US" sz="3800" b="1" dirty="0">
                <a:solidFill>
                  <a:srgbClr val="FF0000"/>
                </a:solidFill>
                <a:latin typeface="Candara"/>
                <a:cs typeface="Candara"/>
              </a:rPr>
            </a:br>
            <a:r>
              <a:rPr lang="en-US" sz="3800" b="1" dirty="0">
                <a:latin typeface="Candara"/>
                <a:cs typeface="Candara"/>
              </a:rPr>
              <a:t>				</a:t>
            </a:r>
            <a:r>
              <a:rPr lang="en-US" sz="3800" b="1" dirty="0" smtClean="0">
                <a:latin typeface="Candara"/>
                <a:cs typeface="Candara"/>
              </a:rPr>
              <a:t>	</a:t>
            </a:r>
          </a:p>
          <a:p>
            <a:pPr marL="687388" indent="-687388">
              <a:defRPr/>
            </a:pPr>
            <a:r>
              <a:rPr lang="en-US" sz="3800" b="1" dirty="0" smtClean="0">
                <a:latin typeface="Candara"/>
                <a:cs typeface="Candara"/>
              </a:rPr>
              <a:t>Session </a:t>
            </a:r>
            <a:r>
              <a:rPr lang="en-US" sz="3800" b="1" dirty="0">
                <a:latin typeface="Candara"/>
                <a:cs typeface="Candara"/>
              </a:rPr>
              <a:t>4: 	</a:t>
            </a:r>
            <a:r>
              <a:rPr lang="en-US" sz="3800" b="1" dirty="0" smtClean="0">
                <a:latin typeface="Candara"/>
                <a:cs typeface="Candara"/>
              </a:rPr>
              <a:t>Only </a:t>
            </a:r>
            <a:r>
              <a:rPr lang="en-US" sz="3800" b="1" dirty="0">
                <a:latin typeface="Candara"/>
                <a:cs typeface="Candara"/>
              </a:rPr>
              <a:t>God </a:t>
            </a:r>
            <a:r>
              <a:rPr lang="en-US" sz="3800" b="1" dirty="0" smtClean="0">
                <a:latin typeface="Candara"/>
                <a:cs typeface="Candara"/>
              </a:rPr>
              <a:t>Satisfies</a:t>
            </a:r>
            <a:r>
              <a:rPr lang="en-US" sz="3800" b="1" dirty="0">
                <a:latin typeface="Candara"/>
                <a:cs typeface="Candara"/>
              </a:rPr>
              <a:t>		</a:t>
            </a:r>
            <a:r>
              <a:rPr lang="en-US" sz="3700" b="1" dirty="0">
                <a:latin typeface="Candara"/>
                <a:cs typeface="Candara"/>
              </a:rPr>
              <a:t>		</a:t>
            </a:r>
          </a:p>
        </p:txBody>
      </p:sp>
    </p:spTree>
    <p:extLst>
      <p:ext uri="{BB962C8B-B14F-4D97-AF65-F5344CB8AC3E}">
        <p14:creationId xmlns:p14="http://schemas.microsoft.com/office/powerpoint/2010/main" val="394132217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69" name="Rectangle 2"/>
          <p:cNvSpPr>
            <a:spLocks noGrp="1" noChangeArrowheads="1"/>
          </p:cNvSpPr>
          <p:nvPr>
            <p:ph type="title"/>
          </p:nvPr>
        </p:nvSpPr>
        <p:spPr>
          <a:xfrm>
            <a:off x="330200" y="838200"/>
            <a:ext cx="12354560" cy="997915"/>
          </a:xfrm>
        </p:spPr>
        <p:txBody>
          <a:bodyPr/>
          <a:lstStyle/>
          <a:p>
            <a:pPr eaLnBrk="1" hangingPunct="1"/>
            <a:r>
              <a:rPr lang="en-US" sz="4600" dirty="0">
                <a:latin typeface="Candara"/>
                <a:ea typeface="MS PGothic" charset="0"/>
                <a:cs typeface="Candara"/>
              </a:rPr>
              <a:t>APPLICATION QUESTIONS</a:t>
            </a:r>
          </a:p>
        </p:txBody>
      </p:sp>
      <p:sp>
        <p:nvSpPr>
          <p:cNvPr id="160770" name="Rectangle 3"/>
          <p:cNvSpPr>
            <a:spLocks noGrp="1" noChangeArrowheads="1"/>
          </p:cNvSpPr>
          <p:nvPr>
            <p:ph idx="1"/>
          </p:nvPr>
        </p:nvSpPr>
        <p:spPr>
          <a:xfrm>
            <a:off x="618308" y="2133599"/>
            <a:ext cx="11903892" cy="7403253"/>
          </a:xfrm>
        </p:spPr>
        <p:txBody>
          <a:bodyPr/>
          <a:lstStyle/>
          <a:p>
            <a:pPr marL="731324" indent="-731324" eaLnBrk="1" hangingPunct="1">
              <a:buFont typeface="Eras Bold ITC" charset="0"/>
              <a:buAutoNum type="arabicPeriod"/>
            </a:pPr>
            <a:r>
              <a:rPr lang="en-US" sz="3600" dirty="0">
                <a:ea typeface="MS PGothic" charset="0"/>
              </a:rPr>
              <a:t>How has God tested you</a:t>
            </a:r>
            <a:r>
              <a:rPr lang="en-US" sz="3600" dirty="0" smtClean="0">
                <a:ea typeface="MS PGothic" charset="0"/>
              </a:rPr>
              <a:t>?</a:t>
            </a:r>
          </a:p>
          <a:p>
            <a:pPr marL="731324" indent="-731324" eaLnBrk="1" hangingPunct="1">
              <a:buFont typeface="Eras Bold ITC" charset="0"/>
              <a:buAutoNum type="arabicPeriod"/>
            </a:pPr>
            <a:endParaRPr lang="en-US" sz="2400" dirty="0">
              <a:ea typeface="MS PGothic" charset="0"/>
            </a:endParaRPr>
          </a:p>
          <a:p>
            <a:pPr marL="731324" indent="-731324" eaLnBrk="1" hangingPunct="1">
              <a:buFont typeface="Eras Bold ITC" charset="0"/>
              <a:buAutoNum type="arabicPeriod"/>
            </a:pPr>
            <a:r>
              <a:rPr lang="en-US" sz="3600" dirty="0">
                <a:ea typeface="MS PGothic" charset="0"/>
              </a:rPr>
              <a:t>What commands seem to contradict His promises in your life</a:t>
            </a:r>
            <a:r>
              <a:rPr lang="en-US" sz="3600" dirty="0" smtClean="0">
                <a:ea typeface="MS PGothic" charset="0"/>
              </a:rPr>
              <a:t>?</a:t>
            </a:r>
          </a:p>
          <a:p>
            <a:pPr marL="731324" indent="-731324" eaLnBrk="1" hangingPunct="1">
              <a:buFont typeface="Eras Bold ITC" charset="0"/>
              <a:buAutoNum type="arabicPeriod"/>
            </a:pPr>
            <a:endParaRPr lang="en-US" sz="2400" dirty="0">
              <a:ea typeface="MS PGothic" charset="0"/>
            </a:endParaRPr>
          </a:p>
          <a:p>
            <a:pPr marL="731324" indent="-731324" eaLnBrk="1" hangingPunct="1">
              <a:buFont typeface="Eras Bold ITC" charset="0"/>
              <a:buAutoNum type="arabicPeriod"/>
            </a:pPr>
            <a:r>
              <a:rPr lang="en-US" sz="3600" dirty="0">
                <a:ea typeface="MS PGothic" charset="0"/>
              </a:rPr>
              <a:t>How did you do? </a:t>
            </a:r>
            <a:endParaRPr lang="en-US" sz="3600" dirty="0" smtClean="0">
              <a:ea typeface="MS PGothic" charset="0"/>
            </a:endParaRPr>
          </a:p>
          <a:p>
            <a:pPr marL="731324" indent="-731324" eaLnBrk="1" hangingPunct="1">
              <a:buFont typeface="Eras Bold ITC" charset="0"/>
              <a:buAutoNum type="arabicPeriod"/>
            </a:pPr>
            <a:endParaRPr lang="en-US" sz="2400" dirty="0">
              <a:ea typeface="MS PGothic" charset="0"/>
            </a:endParaRPr>
          </a:p>
          <a:p>
            <a:pPr marL="731324" indent="-731324" eaLnBrk="1" hangingPunct="1">
              <a:buFont typeface="Eras Bold ITC" charset="0"/>
              <a:buAutoNum type="arabicPeriod"/>
            </a:pPr>
            <a:r>
              <a:rPr lang="en-US" sz="3600" dirty="0">
                <a:ea typeface="MS PGothic" charset="0"/>
              </a:rPr>
              <a:t>How has obedience grown you? How has obedience challenged you?</a:t>
            </a:r>
          </a:p>
          <a:p>
            <a:pPr marL="731324" indent="-731324" eaLnBrk="1" hangingPunct="1">
              <a:buFont typeface="Eras Bold ITC" charset="0"/>
              <a:buAutoNum type="arabicPeriod"/>
            </a:pPr>
            <a:endParaRPr lang="en-US" sz="3600" dirty="0">
              <a:ea typeface="MS PGothic" charset="0"/>
            </a:endParaRPr>
          </a:p>
        </p:txBody>
      </p:sp>
    </p:spTree>
    <p:extLst>
      <p:ext uri="{BB962C8B-B14F-4D97-AF65-F5344CB8AC3E}">
        <p14:creationId xmlns:p14="http://schemas.microsoft.com/office/powerpoint/2010/main" val="72728154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2817"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8064"/>
            <a:ext cx="13004800" cy="9694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847827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330200" y="3276601"/>
            <a:ext cx="12354560" cy="838200"/>
          </a:xfrm>
        </p:spPr>
        <p:txBody>
          <a:bodyPr/>
          <a:lstStyle/>
          <a:p>
            <a:pPr eaLnBrk="1" hangingPunct="1">
              <a:defRPr/>
            </a:pPr>
            <a:r>
              <a:rPr lang="en-US" sz="5000" b="1" i="1" dirty="0">
                <a:effectLst>
                  <a:outerShdw blurRad="38100" dist="38100" dir="2700000" algn="tl">
                    <a:srgbClr val="DDDDDD"/>
                  </a:outerShdw>
                </a:effectLst>
                <a:latin typeface="Candara"/>
                <a:ea typeface="MS PGothic" charset="0"/>
                <a:cs typeface="Candara"/>
              </a:rPr>
              <a:t>“Now I </a:t>
            </a:r>
            <a:r>
              <a:rPr lang="en-US" sz="5000" b="1" i="1" dirty="0" smtClean="0">
                <a:effectLst>
                  <a:outerShdw blurRad="38100" dist="38100" dir="2700000" algn="tl">
                    <a:srgbClr val="DDDDDD"/>
                  </a:outerShdw>
                </a:effectLst>
                <a:latin typeface="Candara"/>
                <a:ea typeface="MS PGothic" charset="0"/>
                <a:cs typeface="Candara"/>
              </a:rPr>
              <a:t>Know You </a:t>
            </a:r>
            <a:r>
              <a:rPr lang="en-US" sz="5000" b="1" i="1" dirty="0">
                <a:effectLst>
                  <a:outerShdw blurRad="38100" dist="38100" dir="2700000" algn="tl">
                    <a:srgbClr val="DDDDDD"/>
                  </a:outerShdw>
                </a:effectLst>
                <a:latin typeface="Candara"/>
                <a:ea typeface="MS PGothic" charset="0"/>
                <a:cs typeface="Candara"/>
              </a:rPr>
              <a:t>Fear Me”</a:t>
            </a:r>
          </a:p>
        </p:txBody>
      </p:sp>
      <p:sp>
        <p:nvSpPr>
          <p:cNvPr id="129027" name="Rectangle 3"/>
          <p:cNvSpPr>
            <a:spLocks noGrp="1" noChangeArrowheads="1"/>
          </p:cNvSpPr>
          <p:nvPr>
            <p:ph type="body" idx="4294967295"/>
          </p:nvPr>
        </p:nvSpPr>
        <p:spPr>
          <a:xfrm>
            <a:off x="866987" y="4191000"/>
            <a:ext cx="11379200" cy="4343405"/>
          </a:xfrm>
        </p:spPr>
        <p:txBody>
          <a:bodyPr/>
          <a:lstStyle/>
          <a:p>
            <a:pPr algn="ctr" eaLnBrk="1" hangingPunct="1">
              <a:buFontTx/>
              <a:buNone/>
              <a:defRPr/>
            </a:pPr>
            <a:r>
              <a:rPr lang="en-US" b="1" i="1" dirty="0" smtClean="0">
                <a:effectLst>
                  <a:outerShdw blurRad="38100" dist="38100" dir="2700000" algn="tl">
                    <a:srgbClr val="DDDDDD"/>
                  </a:outerShdw>
                </a:effectLst>
                <a:latin typeface="Candara"/>
                <a:ea typeface="MS PGothic" charset="0"/>
                <a:cs typeface="Candara"/>
              </a:rPr>
              <a:t>Genesis 22:1-19</a:t>
            </a:r>
            <a:endParaRPr lang="en-US" b="1" i="1" dirty="0">
              <a:effectLst>
                <a:outerShdw blurRad="38100" dist="38100" dir="2700000" algn="tl">
                  <a:srgbClr val="DDDDDD"/>
                </a:outerShdw>
              </a:effectLst>
              <a:latin typeface="Candara"/>
              <a:ea typeface="MS PGothic" charset="0"/>
              <a:cs typeface="Candara"/>
            </a:endParaRPr>
          </a:p>
          <a:p>
            <a:pPr algn="ctr">
              <a:buNone/>
              <a:defRPr/>
            </a:pPr>
            <a:r>
              <a:rPr lang="en-US" b="1" i="1" dirty="0" smtClean="0">
                <a:effectLst>
                  <a:outerShdw blurRad="38100" dist="38100" dir="2700000" algn="tl">
                    <a:srgbClr val="DDDDDD"/>
                  </a:outerShdw>
                </a:effectLst>
                <a:latin typeface="Candara"/>
                <a:ea typeface="MS PGothic" charset="0"/>
                <a:cs typeface="Candara"/>
              </a:rPr>
              <a:t>Pastor Dave </a:t>
            </a:r>
            <a:r>
              <a:rPr lang="en-US" b="1" i="1" dirty="0" err="1" smtClean="0">
                <a:effectLst>
                  <a:outerShdw blurRad="38100" dist="38100" dir="2700000" algn="tl">
                    <a:srgbClr val="DDDDDD"/>
                  </a:outerShdw>
                </a:effectLst>
                <a:latin typeface="Candara"/>
                <a:ea typeface="MS PGothic" charset="0"/>
                <a:cs typeface="Candara"/>
              </a:rPr>
              <a:t>Chae</a:t>
            </a:r>
            <a:endParaRPr lang="en-US" sz="1700" b="1" i="1" dirty="0">
              <a:effectLst>
                <a:outerShdw blurRad="38100" dist="38100" dir="2700000" algn="tl">
                  <a:srgbClr val="DDDDDD"/>
                </a:outerShdw>
              </a:effectLst>
              <a:latin typeface="Candara"/>
              <a:ea typeface="MS PGothic" charset="0"/>
              <a:cs typeface="Candara"/>
            </a:endParaRPr>
          </a:p>
          <a:p>
            <a:pPr algn="ctr" eaLnBrk="1" hangingPunct="1">
              <a:buFontTx/>
              <a:buNone/>
              <a:defRPr/>
            </a:pPr>
            <a:r>
              <a:rPr lang="en-US" i="1" dirty="0" smtClean="0">
                <a:effectLst>
                  <a:outerShdw blurRad="38100" dist="38100" dir="2700000" algn="tl">
                    <a:srgbClr val="DDDDDD"/>
                  </a:outerShdw>
                </a:effectLst>
                <a:latin typeface="Candara"/>
                <a:ea typeface="MS PGothic" charset="0"/>
                <a:cs typeface="Candara"/>
              </a:rPr>
              <a:t>Session 3 [Saturday Evening]</a:t>
            </a:r>
            <a:endParaRPr lang="en-US" sz="1700" i="1" dirty="0">
              <a:effectLst>
                <a:outerShdw blurRad="38100" dist="38100" dir="2700000" algn="tl">
                  <a:srgbClr val="DDDDDD"/>
                </a:outerShdw>
              </a:effectLst>
              <a:latin typeface="Candara"/>
              <a:ea typeface="MS PGothic" charset="0"/>
              <a:cs typeface="Candara"/>
            </a:endParaRPr>
          </a:p>
          <a:p>
            <a:pPr algn="ctr">
              <a:buFontTx/>
              <a:buNone/>
              <a:defRPr/>
            </a:pPr>
            <a:r>
              <a:rPr lang="en-US" b="1" dirty="0" smtClean="0">
                <a:effectLst>
                  <a:outerShdw blurRad="38100" dist="38100" dir="2700000" algn="tl">
                    <a:srgbClr val="DDDDDD"/>
                  </a:outerShdw>
                </a:effectLst>
                <a:latin typeface="Candara"/>
                <a:ea typeface="MS PGothic" charset="0"/>
                <a:cs typeface="Candara"/>
              </a:rPr>
              <a:t>All-Church Retreat 2015</a:t>
            </a:r>
            <a:endParaRPr lang="en-US" b="1" dirty="0">
              <a:effectLst>
                <a:outerShdw blurRad="38100" dist="38100" dir="2700000" algn="tl">
                  <a:srgbClr val="DDDDDD"/>
                </a:outerShdw>
              </a:effectLst>
              <a:latin typeface="Candara"/>
              <a:ea typeface="MS PGothic" charset="0"/>
              <a:cs typeface="Candara"/>
            </a:endParaRPr>
          </a:p>
        </p:txBody>
      </p:sp>
    </p:spTree>
    <p:extLst>
      <p:ext uri="{BB962C8B-B14F-4D97-AF65-F5344CB8AC3E}">
        <p14:creationId xmlns:p14="http://schemas.microsoft.com/office/powerpoint/2010/main" val="4353226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482600" y="1676400"/>
            <a:ext cx="12039600" cy="7924800"/>
          </a:xfrm>
        </p:spPr>
        <p:txBody>
          <a:bodyPr/>
          <a:lstStyle/>
          <a:p>
            <a:pPr marL="0" indent="0" algn="just">
              <a:buNone/>
            </a:pPr>
            <a:r>
              <a:rPr lang="en-US" sz="4000" b="1" baseline="30000" dirty="0" smtClean="0">
                <a:latin typeface="Candara"/>
                <a:cs typeface="Candara"/>
              </a:rPr>
              <a:t>1 </a:t>
            </a:r>
            <a:r>
              <a:rPr lang="en-US" sz="4000" b="1" dirty="0" smtClean="0">
                <a:latin typeface="Candara"/>
                <a:cs typeface="Candara"/>
              </a:rPr>
              <a:t>Some </a:t>
            </a:r>
            <a:r>
              <a:rPr lang="en-US" sz="4000" b="1" dirty="0">
                <a:latin typeface="Candara"/>
                <a:cs typeface="Candara"/>
              </a:rPr>
              <a:t>time later God tested Abraham. He said to him, “Abraham!</a:t>
            </a:r>
            <a:r>
              <a:rPr lang="en-US" sz="4000" b="1" dirty="0" smtClean="0">
                <a:latin typeface="Candara"/>
                <a:cs typeface="Candara"/>
              </a:rPr>
              <a:t>” “</a:t>
            </a:r>
            <a:r>
              <a:rPr lang="en-US" sz="4000" b="1" dirty="0">
                <a:latin typeface="Candara"/>
                <a:cs typeface="Candara"/>
              </a:rPr>
              <a:t>Here I am,” he replied</a:t>
            </a:r>
            <a:r>
              <a:rPr lang="en-US" sz="4000" b="1" dirty="0" smtClean="0">
                <a:latin typeface="Candara"/>
                <a:cs typeface="Candara"/>
              </a:rPr>
              <a:t>. </a:t>
            </a:r>
            <a:r>
              <a:rPr lang="en-US" sz="4000" b="1" baseline="30000" dirty="0" smtClean="0">
                <a:latin typeface="Candara"/>
                <a:cs typeface="Candara"/>
              </a:rPr>
              <a:t>2</a:t>
            </a:r>
            <a:r>
              <a:rPr lang="en-US" sz="4000" b="1" baseline="30000" dirty="0">
                <a:latin typeface="Candara"/>
                <a:cs typeface="Candara"/>
              </a:rPr>
              <a:t> </a:t>
            </a:r>
            <a:r>
              <a:rPr lang="en-US" sz="4000" b="1" dirty="0">
                <a:latin typeface="Candara"/>
                <a:cs typeface="Candara"/>
              </a:rPr>
              <a:t>Then God said, “Take your son, your only son, whom you love—Isaac—and go to the region of </a:t>
            </a:r>
            <a:r>
              <a:rPr lang="en-US" sz="4000" b="1" dirty="0" err="1" smtClean="0">
                <a:latin typeface="Candara"/>
                <a:cs typeface="Candara"/>
              </a:rPr>
              <a:t>Moriah</a:t>
            </a:r>
            <a:r>
              <a:rPr lang="en-US" sz="4000" b="1" dirty="0" smtClean="0">
                <a:latin typeface="Candara"/>
                <a:cs typeface="Candara"/>
              </a:rPr>
              <a:t>. </a:t>
            </a:r>
            <a:r>
              <a:rPr lang="en-US" sz="4000" b="1" dirty="0">
                <a:latin typeface="Candara"/>
                <a:cs typeface="Candara"/>
              </a:rPr>
              <a:t> Sacrifice him there as a burnt offering on a </a:t>
            </a:r>
            <a:r>
              <a:rPr lang="en-US" sz="4000" b="1" dirty="0" smtClean="0">
                <a:latin typeface="Candara"/>
                <a:cs typeface="Candara"/>
              </a:rPr>
              <a:t>mountain </a:t>
            </a:r>
            <a:r>
              <a:rPr lang="en-US" sz="4000" b="1" dirty="0">
                <a:latin typeface="Candara"/>
                <a:cs typeface="Candara"/>
              </a:rPr>
              <a:t>I will show you.</a:t>
            </a:r>
            <a:r>
              <a:rPr lang="en-US" sz="4000" b="1" dirty="0" smtClean="0">
                <a:latin typeface="Candara"/>
                <a:cs typeface="Candara"/>
              </a:rPr>
              <a:t>” </a:t>
            </a:r>
            <a:r>
              <a:rPr lang="en-US" sz="4000" b="1" baseline="30000" dirty="0" smtClean="0">
                <a:latin typeface="Candara"/>
                <a:cs typeface="Candara"/>
              </a:rPr>
              <a:t>3</a:t>
            </a:r>
            <a:r>
              <a:rPr lang="en-US" sz="4000" b="1" baseline="30000" dirty="0">
                <a:latin typeface="Candara"/>
                <a:cs typeface="Candara"/>
              </a:rPr>
              <a:t> </a:t>
            </a:r>
            <a:r>
              <a:rPr lang="en-US" sz="4000" b="1" dirty="0">
                <a:latin typeface="Candara"/>
                <a:cs typeface="Candara"/>
              </a:rPr>
              <a:t>Early the next </a:t>
            </a:r>
            <a:r>
              <a:rPr lang="en-US" sz="4000" b="1" dirty="0" smtClean="0">
                <a:latin typeface="Candara"/>
                <a:cs typeface="Candara"/>
              </a:rPr>
              <a:t>morning Abraham </a:t>
            </a:r>
            <a:r>
              <a:rPr lang="en-US" sz="4000" b="1" dirty="0">
                <a:latin typeface="Candara"/>
                <a:cs typeface="Candara"/>
              </a:rPr>
              <a:t>got up and loaded his donkey. He took with him two of his servants and his son Isaac. When he had cut enough wood for the burnt offering, he set out for the place God had told him </a:t>
            </a:r>
            <a:r>
              <a:rPr lang="en-US" sz="4000" b="1" dirty="0" smtClean="0">
                <a:latin typeface="Candara"/>
                <a:cs typeface="Candara"/>
              </a:rPr>
              <a:t>about</a:t>
            </a:r>
            <a:r>
              <a:rPr lang="en-US" sz="4000" b="1" dirty="0">
                <a:latin typeface="Candara"/>
                <a:cs typeface="Candara"/>
              </a:rPr>
              <a:t>. </a:t>
            </a:r>
            <a:r>
              <a:rPr lang="en-US" sz="4000" b="1" baseline="30000" dirty="0">
                <a:latin typeface="Candara"/>
                <a:cs typeface="Candara"/>
              </a:rPr>
              <a:t>4</a:t>
            </a:r>
            <a:r>
              <a:rPr lang="en-US" sz="4000" b="1" dirty="0">
                <a:latin typeface="Candara"/>
                <a:cs typeface="Candara"/>
              </a:rPr>
              <a:t> On the third day Abraham looked up and saw the place in the distance. </a:t>
            </a:r>
            <a:endParaRPr lang="en-US" sz="4000" b="1" dirty="0">
              <a:latin typeface="Candara"/>
              <a:ea typeface="Calibri" charset="0"/>
              <a:cs typeface="Candara"/>
            </a:endParaRPr>
          </a:p>
        </p:txBody>
      </p:sp>
      <p:sp>
        <p:nvSpPr>
          <p:cNvPr id="3" name="Rectangle 2"/>
          <p:cNvSpPr>
            <a:spLocks noGrp="1" noChangeArrowheads="1"/>
          </p:cNvSpPr>
          <p:nvPr>
            <p:ph type="title"/>
          </p:nvPr>
        </p:nvSpPr>
        <p:spPr>
          <a:xfrm>
            <a:off x="330200" y="533400"/>
            <a:ext cx="12192000" cy="1066800"/>
          </a:xfrm>
        </p:spPr>
        <p:txBody>
          <a:bodyPr/>
          <a:lstStyle/>
          <a:p>
            <a:r>
              <a:rPr lang="en-US" sz="5400" b="1" dirty="0" smtClean="0">
                <a:latin typeface="Candara"/>
                <a:ea typeface="MS PGothic" charset="0"/>
                <a:cs typeface="Candara"/>
              </a:rPr>
              <a:t>GENESIS </a:t>
            </a:r>
            <a:r>
              <a:rPr lang="en-US" sz="5400" b="1" dirty="0">
                <a:latin typeface="Candara"/>
                <a:ea typeface="MS PGothic" charset="0"/>
                <a:cs typeface="Candara"/>
              </a:rPr>
              <a:t>22:1-19</a:t>
            </a:r>
          </a:p>
        </p:txBody>
      </p:sp>
    </p:spTree>
    <p:extLst>
      <p:ext uri="{BB962C8B-B14F-4D97-AF65-F5344CB8AC3E}">
        <p14:creationId xmlns:p14="http://schemas.microsoft.com/office/powerpoint/2010/main" val="8092404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482600" y="1676400"/>
            <a:ext cx="12039600" cy="7924800"/>
          </a:xfrm>
        </p:spPr>
        <p:txBody>
          <a:bodyPr/>
          <a:lstStyle/>
          <a:p>
            <a:pPr marL="0" indent="0" algn="just">
              <a:buNone/>
            </a:pPr>
            <a:r>
              <a:rPr lang="en-US" sz="4000" b="1" spc="-10" baseline="30000" dirty="0" smtClean="0">
                <a:latin typeface="Candara"/>
                <a:cs typeface="Candara"/>
              </a:rPr>
              <a:t>5</a:t>
            </a:r>
            <a:r>
              <a:rPr lang="en-US" sz="4000" b="1" spc="-10" baseline="30000" dirty="0">
                <a:latin typeface="Candara"/>
                <a:cs typeface="Candara"/>
              </a:rPr>
              <a:t> </a:t>
            </a:r>
            <a:r>
              <a:rPr lang="en-US" sz="4000" b="1" spc="-10" dirty="0" smtClean="0">
                <a:latin typeface="Candara"/>
                <a:cs typeface="Candara"/>
              </a:rPr>
              <a:t>He said </a:t>
            </a:r>
            <a:r>
              <a:rPr lang="en-US" sz="4000" b="1" spc="-10" dirty="0">
                <a:latin typeface="Candara"/>
                <a:cs typeface="Candara"/>
              </a:rPr>
              <a:t>to his servants, “Stay here with the </a:t>
            </a:r>
            <a:r>
              <a:rPr lang="en-US" sz="4000" b="1" dirty="0" smtClean="0">
                <a:latin typeface="Candara"/>
                <a:cs typeface="Candara"/>
              </a:rPr>
              <a:t>donkey </a:t>
            </a:r>
            <a:r>
              <a:rPr lang="en-US" sz="4000" b="1" dirty="0">
                <a:latin typeface="Candara"/>
                <a:cs typeface="Candara"/>
              </a:rPr>
              <a:t>while I and the boy go over there. We will worship and then we will come back to you.</a:t>
            </a:r>
            <a:r>
              <a:rPr lang="en-US" sz="4000" b="1" dirty="0" smtClean="0">
                <a:latin typeface="Candara"/>
                <a:cs typeface="Candara"/>
              </a:rPr>
              <a:t>” </a:t>
            </a:r>
            <a:r>
              <a:rPr lang="en-US" sz="4000" b="1" baseline="30000" dirty="0" smtClean="0">
                <a:latin typeface="Candara"/>
                <a:cs typeface="Candara"/>
              </a:rPr>
              <a:t>6</a:t>
            </a:r>
            <a:r>
              <a:rPr lang="en-US" sz="4000" b="1" dirty="0">
                <a:latin typeface="Candara"/>
                <a:cs typeface="Candara"/>
              </a:rPr>
              <a:t> Abraham took the wood for the burnt offering and placed it on his son Isaac, and he himself carried the fire and the knife. As the two of them went on </a:t>
            </a:r>
            <a:r>
              <a:rPr lang="en-US" sz="4000" b="1" dirty="0" smtClean="0">
                <a:latin typeface="Candara"/>
                <a:cs typeface="Candara"/>
              </a:rPr>
              <a:t>together, </a:t>
            </a:r>
            <a:r>
              <a:rPr lang="en-US" sz="4000" b="1" baseline="30000" dirty="0" smtClean="0">
                <a:latin typeface="Candara"/>
                <a:cs typeface="Candara"/>
              </a:rPr>
              <a:t>7</a:t>
            </a:r>
            <a:r>
              <a:rPr lang="en-US" sz="4000" b="1" dirty="0">
                <a:latin typeface="Candara"/>
                <a:cs typeface="Candara"/>
              </a:rPr>
              <a:t> Isaac spoke up and said to his </a:t>
            </a:r>
            <a:r>
              <a:rPr lang="en-US" sz="4000" b="1" spc="-10" dirty="0">
                <a:latin typeface="Candara"/>
                <a:cs typeface="Candara"/>
              </a:rPr>
              <a:t>father Abraham, “Father?” “Yes, my son?</a:t>
            </a:r>
            <a:r>
              <a:rPr lang="en-US" sz="4000" b="1" spc="-10" dirty="0" smtClean="0">
                <a:latin typeface="Candara"/>
                <a:cs typeface="Candara"/>
              </a:rPr>
              <a:t>” Abraham </a:t>
            </a:r>
            <a:r>
              <a:rPr lang="en-US" sz="4000" b="1" dirty="0">
                <a:latin typeface="Candara"/>
                <a:cs typeface="Candara"/>
              </a:rPr>
              <a:t>replied</a:t>
            </a:r>
            <a:r>
              <a:rPr lang="en-US" sz="4000" b="1" dirty="0" smtClean="0">
                <a:latin typeface="Candara"/>
                <a:cs typeface="Candara"/>
              </a:rPr>
              <a:t>. “</a:t>
            </a:r>
            <a:r>
              <a:rPr lang="en-US" sz="4000" b="1" dirty="0">
                <a:latin typeface="Candara"/>
                <a:cs typeface="Candara"/>
              </a:rPr>
              <a:t>The fire and wood are here,” Isaac said, “but where is the lamb for the burnt offering?</a:t>
            </a:r>
            <a:r>
              <a:rPr lang="en-US" sz="4000" b="1" dirty="0" smtClean="0">
                <a:latin typeface="Candara"/>
                <a:cs typeface="Candara"/>
              </a:rPr>
              <a:t>” </a:t>
            </a:r>
            <a:r>
              <a:rPr lang="en-US" sz="4000" b="1" spc="-10" baseline="30000" dirty="0">
                <a:latin typeface="Candara"/>
                <a:cs typeface="Candara"/>
              </a:rPr>
              <a:t>8</a:t>
            </a:r>
            <a:r>
              <a:rPr lang="en-US" sz="4000" b="1" spc="-10" dirty="0">
                <a:latin typeface="Candara"/>
                <a:cs typeface="Candara"/>
              </a:rPr>
              <a:t> Abraham answered, “God himself will provide the lamb for the burnt offering, my son.” And the two of them went on together.</a:t>
            </a:r>
            <a:r>
              <a:rPr lang="en-US" sz="4000" b="1" spc="-10" baseline="30000" dirty="0">
                <a:latin typeface="Candara"/>
                <a:cs typeface="Candara"/>
              </a:rPr>
              <a:t> </a:t>
            </a:r>
            <a:endParaRPr lang="en-US" sz="4000" b="1" dirty="0">
              <a:latin typeface="Candara"/>
              <a:cs typeface="Candara"/>
            </a:endParaRPr>
          </a:p>
        </p:txBody>
      </p:sp>
      <p:sp>
        <p:nvSpPr>
          <p:cNvPr id="3" name="Rectangle 2"/>
          <p:cNvSpPr>
            <a:spLocks noGrp="1" noChangeArrowheads="1"/>
          </p:cNvSpPr>
          <p:nvPr>
            <p:ph type="title"/>
          </p:nvPr>
        </p:nvSpPr>
        <p:spPr>
          <a:xfrm>
            <a:off x="330200" y="533400"/>
            <a:ext cx="12192000" cy="1066800"/>
          </a:xfrm>
        </p:spPr>
        <p:txBody>
          <a:bodyPr/>
          <a:lstStyle/>
          <a:p>
            <a:r>
              <a:rPr lang="en-US" sz="5400" b="1" dirty="0" smtClean="0">
                <a:latin typeface="Candara"/>
                <a:ea typeface="MS PGothic" charset="0"/>
                <a:cs typeface="Candara"/>
              </a:rPr>
              <a:t>GENESIS </a:t>
            </a:r>
            <a:r>
              <a:rPr lang="en-US" sz="5400" b="1" dirty="0">
                <a:latin typeface="Candara"/>
                <a:ea typeface="MS PGothic" charset="0"/>
                <a:cs typeface="Candara"/>
              </a:rPr>
              <a:t>22:1-19</a:t>
            </a:r>
          </a:p>
        </p:txBody>
      </p:sp>
    </p:spTree>
    <p:extLst>
      <p:ext uri="{BB962C8B-B14F-4D97-AF65-F5344CB8AC3E}">
        <p14:creationId xmlns:p14="http://schemas.microsoft.com/office/powerpoint/2010/main" val="83525567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482600" y="1676400"/>
            <a:ext cx="12039600" cy="7924800"/>
          </a:xfrm>
        </p:spPr>
        <p:txBody>
          <a:bodyPr/>
          <a:lstStyle/>
          <a:p>
            <a:pPr marL="0" indent="0" algn="just">
              <a:buNone/>
            </a:pPr>
            <a:r>
              <a:rPr lang="en-US" sz="4000" b="1" spc="-10" baseline="30000" dirty="0" smtClean="0">
                <a:latin typeface="Candara"/>
                <a:cs typeface="Candara"/>
              </a:rPr>
              <a:t>9 </a:t>
            </a:r>
            <a:r>
              <a:rPr lang="en-US" sz="4000" b="1" spc="-10" dirty="0" smtClean="0">
                <a:latin typeface="Candara"/>
                <a:cs typeface="Candara"/>
              </a:rPr>
              <a:t>When they reached the place God had told him about, Abraham built an altar there and arranged the wood on it. He bound his son Isaac and laid him on the altar, on top of the wood.</a:t>
            </a:r>
            <a:r>
              <a:rPr lang="en-US" sz="4000" b="1" spc="-10" baseline="30000" dirty="0" smtClean="0">
                <a:latin typeface="Candara"/>
                <a:cs typeface="Candara"/>
              </a:rPr>
              <a:t> 10 </a:t>
            </a:r>
            <a:r>
              <a:rPr lang="en-US" sz="4000" b="1" spc="-10" dirty="0" smtClean="0">
                <a:latin typeface="Candara"/>
                <a:cs typeface="Candara"/>
              </a:rPr>
              <a:t>Then he reached out his hand and took the knife to slay his son. </a:t>
            </a:r>
            <a:r>
              <a:rPr lang="en-US" sz="4000" b="1" spc="-10" baseline="30000" dirty="0" smtClean="0">
                <a:latin typeface="Candara"/>
                <a:cs typeface="Candara"/>
              </a:rPr>
              <a:t>11</a:t>
            </a:r>
            <a:r>
              <a:rPr lang="en-US" sz="4000" b="1" spc="-10" dirty="0" smtClean="0">
                <a:latin typeface="Candara"/>
                <a:cs typeface="Candara"/>
              </a:rPr>
              <a:t> But the angel of the L</a:t>
            </a:r>
            <a:r>
              <a:rPr lang="en-US" sz="4000" b="1" cap="small" spc="-10" dirty="0" smtClean="0">
                <a:latin typeface="Candara"/>
                <a:cs typeface="Candara"/>
              </a:rPr>
              <a:t>ord </a:t>
            </a:r>
            <a:r>
              <a:rPr lang="en-US" sz="4000" b="1" spc="-70" dirty="0" smtClean="0">
                <a:latin typeface="Candara"/>
                <a:cs typeface="Candara"/>
              </a:rPr>
              <a:t>called out to him from heaven, “Abraham! Abraham!” “Here I am,” he replied. </a:t>
            </a:r>
            <a:r>
              <a:rPr lang="en-US" sz="4000" b="1" spc="-10" baseline="30000" dirty="0">
                <a:latin typeface="Candara"/>
                <a:cs typeface="Candara"/>
              </a:rPr>
              <a:t>12 </a:t>
            </a:r>
            <a:r>
              <a:rPr lang="en-US" sz="4000" b="1" spc="-10" dirty="0">
                <a:latin typeface="Candara"/>
                <a:cs typeface="Candara"/>
              </a:rPr>
              <a:t>“Do not lay a </a:t>
            </a:r>
            <a:r>
              <a:rPr lang="en-US" sz="4000" b="1" spc="-10" dirty="0" smtClean="0">
                <a:latin typeface="Candara"/>
                <a:cs typeface="Candara"/>
              </a:rPr>
              <a:t>hand on </a:t>
            </a:r>
            <a:r>
              <a:rPr lang="en-US" sz="4000" b="1" spc="-10" dirty="0">
                <a:latin typeface="Candara"/>
                <a:cs typeface="Candara"/>
              </a:rPr>
              <a:t>the boy,” he said. “Do not do anything to him. Now I know that you fear God, because you have not withheld from me your son, your only son.” </a:t>
            </a:r>
            <a:endParaRPr lang="en-US" sz="4000" b="1" spc="-70" dirty="0">
              <a:latin typeface="Candara"/>
              <a:cs typeface="Candara"/>
            </a:endParaRPr>
          </a:p>
        </p:txBody>
      </p:sp>
      <p:sp>
        <p:nvSpPr>
          <p:cNvPr id="3" name="Rectangle 2"/>
          <p:cNvSpPr>
            <a:spLocks noGrp="1" noChangeArrowheads="1"/>
          </p:cNvSpPr>
          <p:nvPr>
            <p:ph type="title"/>
          </p:nvPr>
        </p:nvSpPr>
        <p:spPr>
          <a:xfrm>
            <a:off x="330200" y="533400"/>
            <a:ext cx="12192000" cy="1066800"/>
          </a:xfrm>
        </p:spPr>
        <p:txBody>
          <a:bodyPr/>
          <a:lstStyle/>
          <a:p>
            <a:r>
              <a:rPr lang="en-US" sz="5400" b="1" dirty="0" smtClean="0">
                <a:latin typeface="Candara"/>
                <a:ea typeface="MS PGothic" charset="0"/>
                <a:cs typeface="Candara"/>
              </a:rPr>
              <a:t>GENESIS </a:t>
            </a:r>
            <a:r>
              <a:rPr lang="en-US" sz="5400" b="1" dirty="0">
                <a:latin typeface="Candara"/>
                <a:ea typeface="MS PGothic" charset="0"/>
                <a:cs typeface="Candara"/>
              </a:rPr>
              <a:t>22:1-19</a:t>
            </a:r>
          </a:p>
        </p:txBody>
      </p:sp>
    </p:spTree>
    <p:extLst>
      <p:ext uri="{BB962C8B-B14F-4D97-AF65-F5344CB8AC3E}">
        <p14:creationId xmlns:p14="http://schemas.microsoft.com/office/powerpoint/2010/main" val="183099038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482600" y="1676400"/>
            <a:ext cx="12039600" cy="7924800"/>
          </a:xfrm>
        </p:spPr>
        <p:txBody>
          <a:bodyPr/>
          <a:lstStyle/>
          <a:p>
            <a:pPr marL="0" indent="0" algn="just">
              <a:buNone/>
            </a:pPr>
            <a:r>
              <a:rPr lang="en-US" sz="4000" b="1" spc="-10" baseline="30000" dirty="0" smtClean="0">
                <a:latin typeface="Candara"/>
                <a:cs typeface="Candara"/>
              </a:rPr>
              <a:t>13</a:t>
            </a:r>
            <a:r>
              <a:rPr lang="en-US" sz="4000" b="1" spc="-10" baseline="30000" dirty="0">
                <a:latin typeface="Candara"/>
                <a:cs typeface="Candara"/>
              </a:rPr>
              <a:t> </a:t>
            </a:r>
            <a:r>
              <a:rPr lang="en-US" sz="4000" b="1" spc="-10" dirty="0">
                <a:latin typeface="Candara"/>
                <a:cs typeface="Candara"/>
              </a:rPr>
              <a:t>Abraham looked up and </a:t>
            </a:r>
            <a:r>
              <a:rPr lang="en-US" sz="4000" b="1" spc="-10" dirty="0" smtClean="0">
                <a:latin typeface="Candara"/>
                <a:cs typeface="Candara"/>
              </a:rPr>
              <a:t>there </a:t>
            </a:r>
            <a:r>
              <a:rPr lang="en-US" sz="4000" b="1" spc="-10" dirty="0">
                <a:latin typeface="Candara"/>
                <a:cs typeface="Candara"/>
              </a:rPr>
              <a:t>in a thicket he saw a ram caught by its </a:t>
            </a:r>
            <a:r>
              <a:rPr lang="en-US" sz="4000" b="1" spc="-10" dirty="0" smtClean="0">
                <a:latin typeface="Candara"/>
                <a:cs typeface="Candara"/>
              </a:rPr>
              <a:t>horns. He </a:t>
            </a:r>
            <a:r>
              <a:rPr lang="en-US" sz="4000" b="1" spc="-10" dirty="0">
                <a:latin typeface="Candara"/>
                <a:cs typeface="Candara"/>
              </a:rPr>
              <a:t>went over and took the ram and sacrificed it as a burnt offering instead of his </a:t>
            </a:r>
            <a:r>
              <a:rPr lang="en-US" sz="4000" b="1" spc="-10" dirty="0" smtClean="0">
                <a:latin typeface="Candara"/>
                <a:cs typeface="Candara"/>
              </a:rPr>
              <a:t>son. </a:t>
            </a:r>
            <a:r>
              <a:rPr lang="en-US" sz="4000" b="1" spc="-10" baseline="30000" dirty="0" smtClean="0">
                <a:latin typeface="Candara"/>
                <a:cs typeface="Candara"/>
              </a:rPr>
              <a:t>14</a:t>
            </a:r>
            <a:r>
              <a:rPr lang="en-US" sz="4000" b="1" spc="-10" dirty="0">
                <a:latin typeface="Candara"/>
                <a:cs typeface="Candara"/>
              </a:rPr>
              <a:t> So Abraham called that place </a:t>
            </a:r>
            <a:r>
              <a:rPr lang="en-US" sz="4000" b="1" i="1" spc="-10" dirty="0">
                <a:latin typeface="Candara"/>
                <a:cs typeface="Candara"/>
              </a:rPr>
              <a:t>The Lord Will Provide. </a:t>
            </a:r>
            <a:r>
              <a:rPr lang="en-US" sz="4000" b="1" spc="-10" dirty="0">
                <a:latin typeface="Candara"/>
                <a:cs typeface="Candara"/>
              </a:rPr>
              <a:t>And to this day it is said, “On the mountain of </a:t>
            </a:r>
            <a:r>
              <a:rPr lang="en-US" sz="4000" b="1" spc="-10" dirty="0" smtClean="0">
                <a:latin typeface="Candara"/>
                <a:cs typeface="Candara"/>
              </a:rPr>
              <a:t>the </a:t>
            </a:r>
            <a:r>
              <a:rPr lang="en-US" sz="4000" b="1" cap="small" dirty="0" smtClean="0">
                <a:latin typeface="Candara"/>
                <a:cs typeface="Candara"/>
              </a:rPr>
              <a:t>Lord </a:t>
            </a:r>
            <a:r>
              <a:rPr lang="en-US" sz="4000" b="1" spc="-10" dirty="0" smtClean="0">
                <a:latin typeface="Candara"/>
                <a:cs typeface="Candara"/>
              </a:rPr>
              <a:t>it </a:t>
            </a:r>
            <a:r>
              <a:rPr lang="en-US" sz="4000" b="1" spc="-10" dirty="0">
                <a:latin typeface="Candara"/>
                <a:cs typeface="Candara"/>
              </a:rPr>
              <a:t>will be provided.</a:t>
            </a:r>
            <a:r>
              <a:rPr lang="en-US" sz="4000" b="1" spc="-10" dirty="0" smtClean="0">
                <a:latin typeface="Candara"/>
                <a:cs typeface="Candara"/>
              </a:rPr>
              <a:t>” </a:t>
            </a:r>
            <a:r>
              <a:rPr lang="en-US" sz="4000" b="1" baseline="30000" dirty="0" smtClean="0">
                <a:latin typeface="Candara"/>
                <a:cs typeface="Candara"/>
              </a:rPr>
              <a:t>15</a:t>
            </a:r>
            <a:r>
              <a:rPr lang="en-US" sz="4000" b="1" baseline="30000" dirty="0">
                <a:latin typeface="Candara"/>
                <a:cs typeface="Candara"/>
              </a:rPr>
              <a:t> </a:t>
            </a:r>
            <a:r>
              <a:rPr lang="en-US" sz="4000" b="1" dirty="0">
                <a:latin typeface="Candara"/>
                <a:cs typeface="Candara"/>
              </a:rPr>
              <a:t>The angel of </a:t>
            </a:r>
            <a:r>
              <a:rPr lang="en-US" sz="4000" b="1" dirty="0" smtClean="0">
                <a:latin typeface="Candara"/>
                <a:cs typeface="Candara"/>
              </a:rPr>
              <a:t>the</a:t>
            </a:r>
            <a:r>
              <a:rPr lang="en-US" sz="4000" b="1" dirty="0">
                <a:latin typeface="Candara"/>
                <a:cs typeface="Candara"/>
              </a:rPr>
              <a:t> </a:t>
            </a:r>
            <a:r>
              <a:rPr lang="en-US" sz="4000" b="1" cap="small" dirty="0" smtClean="0">
                <a:latin typeface="Candara"/>
                <a:cs typeface="Candara"/>
              </a:rPr>
              <a:t>Lord </a:t>
            </a:r>
            <a:r>
              <a:rPr lang="en-US" sz="4000" b="1" dirty="0" smtClean="0">
                <a:latin typeface="Candara"/>
                <a:cs typeface="Candara"/>
              </a:rPr>
              <a:t>called </a:t>
            </a:r>
            <a:r>
              <a:rPr lang="en-US" sz="4000" b="1" dirty="0">
                <a:latin typeface="Candara"/>
                <a:cs typeface="Candara"/>
              </a:rPr>
              <a:t>to Abraham from heaven a second time </a:t>
            </a:r>
            <a:r>
              <a:rPr lang="en-US" sz="4000" b="1" baseline="30000" dirty="0">
                <a:latin typeface="Candara"/>
                <a:cs typeface="Candara"/>
              </a:rPr>
              <a:t>16 </a:t>
            </a:r>
            <a:r>
              <a:rPr lang="en-US" sz="4000" b="1" dirty="0">
                <a:latin typeface="Candara"/>
                <a:cs typeface="Candara"/>
              </a:rPr>
              <a:t>and said, “I swear by myself, declares the </a:t>
            </a:r>
            <a:r>
              <a:rPr lang="en-US" sz="4000" b="1" cap="small" dirty="0">
                <a:latin typeface="Candara"/>
                <a:cs typeface="Candara"/>
              </a:rPr>
              <a:t>Lord</a:t>
            </a:r>
            <a:r>
              <a:rPr lang="en-US" sz="4000" b="1" dirty="0">
                <a:latin typeface="Candara"/>
                <a:cs typeface="Candara"/>
              </a:rPr>
              <a:t>, that because you have done this and have not withheld your son, your only son, </a:t>
            </a:r>
            <a:endParaRPr lang="en-US" sz="4000" b="1" spc="-10" dirty="0">
              <a:latin typeface="Candara"/>
              <a:cs typeface="Candara"/>
            </a:endParaRPr>
          </a:p>
        </p:txBody>
      </p:sp>
      <p:sp>
        <p:nvSpPr>
          <p:cNvPr id="3" name="Rectangle 2"/>
          <p:cNvSpPr>
            <a:spLocks noGrp="1" noChangeArrowheads="1"/>
          </p:cNvSpPr>
          <p:nvPr>
            <p:ph type="title"/>
          </p:nvPr>
        </p:nvSpPr>
        <p:spPr>
          <a:xfrm>
            <a:off x="330200" y="533400"/>
            <a:ext cx="12192000" cy="1066800"/>
          </a:xfrm>
        </p:spPr>
        <p:txBody>
          <a:bodyPr/>
          <a:lstStyle/>
          <a:p>
            <a:r>
              <a:rPr lang="en-US" sz="5400" b="1" dirty="0" smtClean="0">
                <a:latin typeface="Candara"/>
                <a:ea typeface="MS PGothic" charset="0"/>
                <a:cs typeface="Candara"/>
              </a:rPr>
              <a:t>GENESIS </a:t>
            </a:r>
            <a:r>
              <a:rPr lang="en-US" sz="5400" b="1" dirty="0">
                <a:latin typeface="Candara"/>
                <a:ea typeface="MS PGothic" charset="0"/>
                <a:cs typeface="Candara"/>
              </a:rPr>
              <a:t>22:1-19</a:t>
            </a:r>
          </a:p>
        </p:txBody>
      </p:sp>
    </p:spTree>
    <p:extLst>
      <p:ext uri="{BB962C8B-B14F-4D97-AF65-F5344CB8AC3E}">
        <p14:creationId xmlns:p14="http://schemas.microsoft.com/office/powerpoint/2010/main" val="13952760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482600" y="1676400"/>
            <a:ext cx="12039600" cy="7924800"/>
          </a:xfrm>
        </p:spPr>
        <p:txBody>
          <a:bodyPr/>
          <a:lstStyle/>
          <a:p>
            <a:pPr marL="0" indent="0" algn="just">
              <a:buNone/>
            </a:pPr>
            <a:r>
              <a:rPr lang="en-US" sz="4000" b="1" baseline="30000" dirty="0" smtClean="0">
                <a:latin typeface="Candara"/>
                <a:cs typeface="Candara"/>
              </a:rPr>
              <a:t>17</a:t>
            </a:r>
            <a:r>
              <a:rPr lang="en-US" sz="4000" b="1" baseline="30000" dirty="0">
                <a:latin typeface="Candara"/>
                <a:cs typeface="Candara"/>
              </a:rPr>
              <a:t> </a:t>
            </a:r>
            <a:r>
              <a:rPr lang="en-US" sz="4000" b="1" dirty="0">
                <a:latin typeface="Candara"/>
                <a:cs typeface="Candara"/>
              </a:rPr>
              <a:t>I will surely bless you and make your descendants as numerous as the stars in the sky and as the sand on the seashore. Your descendants will take possession of the cities of their enemies, </a:t>
            </a:r>
            <a:r>
              <a:rPr lang="en-US" sz="4000" b="1" baseline="30000" dirty="0">
                <a:latin typeface="Candara"/>
                <a:cs typeface="Candara"/>
              </a:rPr>
              <a:t>18 </a:t>
            </a:r>
            <a:r>
              <a:rPr lang="en-US" sz="4000" b="1" dirty="0">
                <a:latin typeface="Candara"/>
                <a:cs typeface="Candara"/>
              </a:rPr>
              <a:t>and through your offspring all nations on earth will be blessed, because you have obeyed me.</a:t>
            </a:r>
            <a:r>
              <a:rPr lang="en-US" sz="4000" b="1" dirty="0" smtClean="0">
                <a:latin typeface="Candara"/>
                <a:cs typeface="Candara"/>
              </a:rPr>
              <a:t>” </a:t>
            </a:r>
            <a:r>
              <a:rPr lang="en-US" sz="4000" b="1" baseline="30000" dirty="0" smtClean="0">
                <a:latin typeface="Candara"/>
                <a:cs typeface="Candara"/>
              </a:rPr>
              <a:t>19</a:t>
            </a:r>
            <a:r>
              <a:rPr lang="en-US" sz="4000" b="1" baseline="30000" dirty="0">
                <a:latin typeface="Candara"/>
                <a:cs typeface="Candara"/>
              </a:rPr>
              <a:t> </a:t>
            </a:r>
            <a:r>
              <a:rPr lang="en-US" sz="4000" b="1" dirty="0">
                <a:latin typeface="Candara"/>
                <a:cs typeface="Candara"/>
              </a:rPr>
              <a:t>Then Abraham returned to his servants, and they set off together for </a:t>
            </a:r>
            <a:r>
              <a:rPr lang="en-US" sz="4000" b="1" dirty="0" smtClean="0">
                <a:latin typeface="Candara"/>
                <a:cs typeface="Candara"/>
              </a:rPr>
              <a:t>Beersheba. And </a:t>
            </a:r>
            <a:r>
              <a:rPr lang="en-US" sz="4000" b="1" dirty="0">
                <a:latin typeface="Candara"/>
                <a:cs typeface="Candara"/>
              </a:rPr>
              <a:t>Abraham stayed in Beersheba.</a:t>
            </a:r>
          </a:p>
        </p:txBody>
      </p:sp>
      <p:sp>
        <p:nvSpPr>
          <p:cNvPr id="3" name="Rectangle 2"/>
          <p:cNvSpPr>
            <a:spLocks noGrp="1" noChangeArrowheads="1"/>
          </p:cNvSpPr>
          <p:nvPr>
            <p:ph type="title"/>
          </p:nvPr>
        </p:nvSpPr>
        <p:spPr>
          <a:xfrm>
            <a:off x="330200" y="533400"/>
            <a:ext cx="12192000" cy="1066800"/>
          </a:xfrm>
        </p:spPr>
        <p:txBody>
          <a:bodyPr/>
          <a:lstStyle/>
          <a:p>
            <a:r>
              <a:rPr lang="en-US" sz="5400" b="1" dirty="0" smtClean="0">
                <a:latin typeface="Candara"/>
                <a:ea typeface="MS PGothic" charset="0"/>
                <a:cs typeface="Candara"/>
              </a:rPr>
              <a:t>GENESIS </a:t>
            </a:r>
            <a:r>
              <a:rPr lang="en-US" sz="5400" b="1" dirty="0">
                <a:latin typeface="Candara"/>
                <a:ea typeface="MS PGothic" charset="0"/>
                <a:cs typeface="Candara"/>
              </a:rPr>
              <a:t>22:1-19</a:t>
            </a:r>
          </a:p>
        </p:txBody>
      </p:sp>
    </p:spTree>
    <p:extLst>
      <p:ext uri="{BB962C8B-B14F-4D97-AF65-F5344CB8AC3E}">
        <p14:creationId xmlns:p14="http://schemas.microsoft.com/office/powerpoint/2010/main" val="76724862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325119" y="2362200"/>
            <a:ext cx="12435011" cy="7391400"/>
          </a:xfrm>
        </p:spPr>
        <p:txBody>
          <a:bodyPr/>
          <a:lstStyle/>
          <a:p>
            <a:pPr marL="0" algn="ctr">
              <a:spcBef>
                <a:spcPct val="0"/>
              </a:spcBef>
              <a:buNone/>
            </a:pPr>
            <a:r>
              <a:rPr lang="en-US" sz="6000" b="1" dirty="0">
                <a:latin typeface="Candara"/>
                <a:ea typeface="Calibri" charset="0"/>
                <a:cs typeface="Candara"/>
              </a:rPr>
              <a:t>When </a:t>
            </a:r>
            <a:r>
              <a:rPr lang="en-US" sz="6000" b="1" dirty="0" smtClean="0">
                <a:latin typeface="Candara"/>
                <a:ea typeface="Calibri" charset="0"/>
                <a:cs typeface="Candara"/>
              </a:rPr>
              <a:t>the </a:t>
            </a:r>
            <a:r>
              <a:rPr lang="en-US" sz="6000" b="1" dirty="0">
                <a:latin typeface="Candara"/>
                <a:ea typeface="Calibri" charset="0"/>
                <a:cs typeface="Candara"/>
              </a:rPr>
              <a:t>commands </a:t>
            </a:r>
            <a:r>
              <a:rPr lang="en-US" sz="6000" b="1" dirty="0" smtClean="0">
                <a:latin typeface="Candara"/>
                <a:ea typeface="Calibri" charset="0"/>
                <a:cs typeface="Candara"/>
              </a:rPr>
              <a:t/>
            </a:r>
            <a:br>
              <a:rPr lang="en-US" sz="6000" b="1" dirty="0" smtClean="0">
                <a:latin typeface="Candara"/>
                <a:ea typeface="Calibri" charset="0"/>
                <a:cs typeface="Candara"/>
              </a:rPr>
            </a:br>
            <a:r>
              <a:rPr lang="en-US" sz="6000" b="1" dirty="0" smtClean="0">
                <a:latin typeface="Candara"/>
                <a:ea typeface="Calibri" charset="0"/>
                <a:cs typeface="Candara"/>
              </a:rPr>
              <a:t>of </a:t>
            </a:r>
            <a:r>
              <a:rPr lang="en-US" sz="6000" b="1" dirty="0">
                <a:latin typeface="Candara"/>
                <a:ea typeface="Calibri" charset="0"/>
                <a:cs typeface="Candara"/>
              </a:rPr>
              <a:t>God </a:t>
            </a:r>
            <a:r>
              <a:rPr lang="en-US" sz="6000" b="1" dirty="0" smtClean="0">
                <a:latin typeface="Candara"/>
                <a:ea typeface="Calibri" charset="0"/>
                <a:cs typeface="Candara"/>
              </a:rPr>
              <a:t>seem </a:t>
            </a:r>
            <a:r>
              <a:rPr lang="en-US" sz="6000" b="1" dirty="0">
                <a:latin typeface="Candara"/>
                <a:ea typeface="Calibri" charset="0"/>
                <a:cs typeface="Candara"/>
              </a:rPr>
              <a:t>to contradict </a:t>
            </a:r>
            <a:r>
              <a:rPr lang="en-US" sz="6000" b="1" dirty="0" smtClean="0">
                <a:latin typeface="Candara"/>
                <a:ea typeface="Calibri" charset="0"/>
                <a:cs typeface="Candara"/>
              </a:rPr>
              <a:t/>
            </a:r>
            <a:br>
              <a:rPr lang="en-US" sz="6000" b="1" dirty="0" smtClean="0">
                <a:latin typeface="Candara"/>
                <a:ea typeface="Calibri" charset="0"/>
                <a:cs typeface="Candara"/>
              </a:rPr>
            </a:br>
            <a:r>
              <a:rPr lang="en-US" sz="6000" b="1" dirty="0" smtClean="0">
                <a:latin typeface="Candara"/>
                <a:ea typeface="Calibri" charset="0"/>
                <a:cs typeface="Candara"/>
              </a:rPr>
              <a:t>the </a:t>
            </a:r>
            <a:r>
              <a:rPr lang="en-US" sz="6000" b="1" dirty="0">
                <a:latin typeface="Candara"/>
                <a:ea typeface="Calibri" charset="0"/>
                <a:cs typeface="Candara"/>
              </a:rPr>
              <a:t>promises of </a:t>
            </a:r>
            <a:r>
              <a:rPr lang="en-US" sz="6000" b="1" dirty="0" smtClean="0">
                <a:latin typeface="Candara"/>
                <a:ea typeface="Calibri" charset="0"/>
                <a:cs typeface="Candara"/>
              </a:rPr>
              <a:t>God.</a:t>
            </a:r>
            <a:endParaRPr lang="en-US" sz="6000" b="1" dirty="0">
              <a:latin typeface="Candara"/>
              <a:ea typeface="Calibri" charset="0"/>
              <a:cs typeface="Candara"/>
            </a:endParaRPr>
          </a:p>
        </p:txBody>
      </p:sp>
      <p:sp>
        <p:nvSpPr>
          <p:cNvPr id="3" name="Rectangle 2"/>
          <p:cNvSpPr>
            <a:spLocks noGrp="1" noChangeArrowheads="1"/>
          </p:cNvSpPr>
          <p:nvPr>
            <p:ph type="title"/>
          </p:nvPr>
        </p:nvSpPr>
        <p:spPr>
          <a:xfrm>
            <a:off x="406400" y="838200"/>
            <a:ext cx="12192000" cy="914400"/>
          </a:xfrm>
        </p:spPr>
        <p:txBody>
          <a:bodyPr/>
          <a:lstStyle/>
          <a:p>
            <a:r>
              <a:rPr lang="en-US" sz="6600" b="1" dirty="0" smtClean="0">
                <a:latin typeface="Candara"/>
                <a:ea typeface="MS PGothic" charset="0"/>
                <a:cs typeface="Candara"/>
              </a:rPr>
              <a:t>TEST OF GOD</a:t>
            </a:r>
            <a:endParaRPr lang="en-US" sz="6600" b="1" dirty="0">
              <a:latin typeface="Candara"/>
              <a:ea typeface="MS PGothic" charset="0"/>
              <a:cs typeface="Candara"/>
            </a:endParaRPr>
          </a:p>
        </p:txBody>
      </p:sp>
    </p:spTree>
    <p:extLst>
      <p:ext uri="{BB962C8B-B14F-4D97-AF65-F5344CB8AC3E}">
        <p14:creationId xmlns:p14="http://schemas.microsoft.com/office/powerpoint/2010/main" val="2201211488"/>
      </p:ext>
    </p:extLst>
  </p:cSld>
  <p:clrMapOvr>
    <a:masterClrMapping/>
  </p:clrMapOvr>
  <p:timing>
    <p:tnLst>
      <p:par>
        <p:cTn xmlns:p14="http://schemas.microsoft.com/office/powerpoint/2010/mai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3.png"/></Relationships>
</file>

<file path=ppt/theme/theme1.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ormalPau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385</TotalTime>
  <Words>424</Words>
  <Application>Microsoft Macintosh PowerPoint</Application>
  <PresentationFormat>Custom</PresentationFormat>
  <Paragraphs>67</Paragraphs>
  <Slides>21</Slides>
  <Notes>19</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4_Default Design</vt:lpstr>
      <vt:lpstr>NormalPaul</vt:lpstr>
      <vt:lpstr>PowerPoint Presentation</vt:lpstr>
      <vt:lpstr>“MORE LOVE TO YOU, O CHRIST!” CW All-Church Retreat 2015</vt:lpstr>
      <vt:lpstr>“Now I Know You Fear Me”</vt:lpstr>
      <vt:lpstr>GENESIS 22:1-19</vt:lpstr>
      <vt:lpstr>GENESIS 22:1-19</vt:lpstr>
      <vt:lpstr>GENESIS 22:1-19</vt:lpstr>
      <vt:lpstr>GENESIS 22:1-19</vt:lpstr>
      <vt:lpstr>GENESIS 22:1-19</vt:lpstr>
      <vt:lpstr>TEST OF GOD</vt:lpstr>
      <vt:lpstr>GENESIS 22:1-2</vt:lpstr>
      <vt:lpstr>PowerPoint Presentation</vt:lpstr>
      <vt:lpstr>GENESIS 22:1-2</vt:lpstr>
      <vt:lpstr>PowerPoint Presentation</vt:lpstr>
      <vt:lpstr>PowerPoint Presentation</vt:lpstr>
      <vt:lpstr>GENESIS 22:15-19</vt:lpstr>
      <vt:lpstr>GENESIS 22:15-19</vt:lpstr>
      <vt:lpstr>HEBREWS 11:17-19</vt:lpstr>
      <vt:lpstr>PROMISES OF GOD</vt:lpstr>
      <vt:lpstr>COMMANDS OF GOD</vt:lpstr>
      <vt:lpstr>APPLICATION QUESTIONS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Paul Kim</cp:lastModifiedBy>
  <cp:revision>41</cp:revision>
  <dcterms:modified xsi:type="dcterms:W3CDTF">2015-06-26T16:55:41Z</dcterms:modified>
</cp:coreProperties>
</file>